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7" r:id="rId2"/>
    <p:sldId id="257" r:id="rId3"/>
    <p:sldId id="259" r:id="rId4"/>
    <p:sldId id="280" r:id="rId5"/>
    <p:sldId id="266" r:id="rId6"/>
    <p:sldId id="305" r:id="rId7"/>
    <p:sldId id="317" r:id="rId8"/>
    <p:sldId id="318" r:id="rId9"/>
    <p:sldId id="319" r:id="rId10"/>
    <p:sldId id="273" r:id="rId11"/>
    <p:sldId id="269" r:id="rId12"/>
    <p:sldId id="270" r:id="rId13"/>
    <p:sldId id="260" r:id="rId14"/>
    <p:sldId id="268" r:id="rId15"/>
    <p:sldId id="271" r:id="rId16"/>
    <p:sldId id="261" r:id="rId17"/>
    <p:sldId id="302" r:id="rId18"/>
    <p:sldId id="262" r:id="rId19"/>
    <p:sldId id="278" r:id="rId20"/>
    <p:sldId id="311" r:id="rId21"/>
    <p:sldId id="316" r:id="rId22"/>
    <p:sldId id="310" r:id="rId23"/>
    <p:sldId id="312" r:id="rId24"/>
    <p:sldId id="313" r:id="rId25"/>
    <p:sldId id="314" r:id="rId26"/>
    <p:sldId id="315" r:id="rId27"/>
    <p:sldId id="330" r:id="rId28"/>
    <p:sldId id="329" r:id="rId29"/>
    <p:sldId id="300" r:id="rId30"/>
    <p:sldId id="320" r:id="rId31"/>
    <p:sldId id="321" r:id="rId32"/>
    <p:sldId id="303" r:id="rId33"/>
    <p:sldId id="289" r:id="rId34"/>
    <p:sldId id="322" r:id="rId35"/>
    <p:sldId id="304" r:id="rId36"/>
    <p:sldId id="306" r:id="rId37"/>
    <p:sldId id="307" r:id="rId38"/>
    <p:sldId id="323" r:id="rId39"/>
    <p:sldId id="308" r:id="rId40"/>
    <p:sldId id="309" r:id="rId41"/>
    <p:sldId id="324" r:id="rId42"/>
    <p:sldId id="325" r:id="rId43"/>
    <p:sldId id="326" r:id="rId44"/>
    <p:sldId id="327" r:id="rId45"/>
    <p:sldId id="328" r:id="rId46"/>
    <p:sldId id="284" r:id="rId47"/>
  </p:sldIdLst>
  <p:sldSz cx="12192000" cy="6858000"/>
  <p:notesSz cx="6858000" cy="9144000"/>
  <p:embeddedFontLst>
    <p:embeddedFont>
      <p:font typeface="210 맨발의청춘 L" panose="02020603020101020101" pitchFamily="18" charset="-127"/>
      <p:regular r:id="rId48"/>
    </p:embeddedFont>
    <p:embeddedFont>
      <p:font typeface="210 맨발의청춘 R" panose="02020603020101020101" pitchFamily="18" charset="-127"/>
      <p:regular r:id="rId49"/>
    </p:embeddedFont>
    <p:embeddedFont>
      <p:font typeface="맑은 고딕" panose="020B0503020000020004" pitchFamily="50" charset="-127"/>
      <p:regular r:id="rId50"/>
      <p:bold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B6BB"/>
    <a:srgbClr val="697D95"/>
    <a:srgbClr val="FFA7D9"/>
    <a:srgbClr val="E3FEA8"/>
    <a:srgbClr val="E6AEF8"/>
    <a:srgbClr val="08C5A7"/>
    <a:srgbClr val="DAFEF8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85" d="100"/>
          <a:sy n="85" d="100"/>
        </p:scale>
        <p:origin x="49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3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28.522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36 42 24575,'-4'28'0,"4"-27"0,0-1 0,0 0 0,0 1 0,0-1 0,-1 0 0,1 0 0,0 1 0,0-1 0,0 0 0,0 0 0,0 0 0,-1 1 0,1-1 0,0 0 0,0 0 0,0 0 0,-1 1 0,1-1 0,0 0 0,0 0 0,-1 0 0,1 0 0,0 0 0,0 1 0,-1-1 0,1 0 0,0 0 0,0 0 0,-1 0 0,1 0 0,0 0 0,-1 0 0,1 0 0,-14-15 0,10 9 0,-2-8 0,24 19 0,-17-5 0,0 1 0,0-1 0,0 1 0,0 0 0,1-1 0,-1 1 0,0 0 0,0 0 0,-1 0 0,1 0 0,0 0 0,0 0 0,0 0 0,-1 0 0,1 0 0,0 0 0,-1 0 0,1 0 0,-1 0 0,1 1 0,-1-1 0,0 0 0,1 0 0,-1 1 0,0-1 0,0 0 0,0 0 0,0 1 0,0-1 0,0 0 0,0 0 0,-1 1 0,1 0 0,-1 6 0,4 21 0,-3-29 0,0 0 0,0 0 0,0 0 0,0 0 0,0 1 0,0-1 0,1 0 0,-1 0 0,0 0 0,0 0 0,0 0 0,0 0 0,0 1 0,0-1 0,0 0 0,0 0 0,0 0 0,0 0 0,0 0 0,0 0 0,1 0 0,-1 0 0,0 0 0,0 1 0,0-1 0,0 0 0,0 0 0,0 0 0,0 0 0,1 0 0,-1 0 0,0 0 0,0 0 0,0 0 0,0 0 0,0 0 0,1 0 0,-1 0 0,0 0 0,0 0 0,0 0 0,0 0 0,0 0 0,0 0 0,1 0 0,-1 0 0,0 0 0,0 0 0,0-1 0,8-14 0,23-90 0,-48 183 0,16-74 0,-6 14 0,7-32 0,2-5 0,-7 30 0,-6 16 0,8-20 0,-10 14 0,10-23 0,2-15 0,-9 75 0,10-61 0,1 1 0,-1-1 0,1 1 0,-1 0 0,1-1 0,0 1 0,-1 0 0,1-1 0,3-3 0,-4 6 0,0 0 0,0 0 0,0 0 0,0-1 0,0 1 0,0 0 0,0 0 0,0 0 0,0 0 0,1 0 0,-1 0 0,0 0 0,0-1 0,0 1 0,0 0 0,0 0 0,0 0 0,0 0 0,0 0 0,1 0 0,-1 0 0,0 0 0,0 0 0,0 0 0,0 0 0,0 0 0,1 0 0,-1 0 0,0 0 0,0 0 0,0 0 0,0 0 0,0 0 0,1 0 0,-1 0 0,0 0 0,0 0 0,0 0 0,0 0 0,0 0 0,0 0 0,1 0 0,-1 0 0,0 0 0,0 0 0,0 0 0,0 0 0,0 1 0,1-1 0,1 18 0,-2-17 0,0-1 0,0 1 0,0 0 0,0 0 0,0 0 0,0 0 0,0 0 0,1 0 0,-1 0 0,0 0 0,1 0 0,-1 0 0,0 0 0,1-1 0,-1 1 0,1 0 0,0 0 0,-1 0 0,1-1 0,0 1 0,-1 0 0,1-1 0,0 1 0,0-1 0,-1 1 0,1-1 0,0 1 0,0-1 0,0 1 0,0-1 0,0 0 0,0 1 0,0-1 0,-1 0 0,1 0 0,0 0 0,0 0 0,0 0 0,0 0 0,0 0 0,0 0 0,0 0 0,0 0 0,0-1 0,0 1 0,0 0 0,0-1 0,1 0 0,5-1 0,1-1 0,0 0 0,-1 0 0,13-8 0,-20 11 0,0 0 0,0 0 0,0 0 0,-1 0 0,1 0 0,0 0 0,0 0 0,0 0 0,0 0 0,0 0 0,0 0 0,0 0 0,0 0 0,0 0 0,0-1 0,0 1 0,0 0 0,-1 0 0,1 0 0,0 0 0,0 0 0,0 0 0,0 0 0,0 0 0,0 0 0,0 0 0,0-1 0,0 1 0,0 0 0,0 0 0,0 0 0,0 0 0,0 0 0,0 0 0,0 0 0,0 0 0,0-1 0,0 1 0,0 0 0,0 0 0,0 0 0,0 0 0,0 0 0,0 0 0,0 0 0,1 0 0,-1 0 0,0 0 0,0-1 0,0 1 0,0 0 0,0 0 0,0 0 0,0 0 0,0 0 0,0 0 0,0 0 0,0 0 0,0 0 0,1 0 0,-1 0 0,0 0 0,0 0 0,0 0 0,0 0 0,0 0 0,0 0 0,-12-2 0,-16 4 0,18 0 0,7-2 0,-1 1 0,1-1 0,-1 1 0,1 0 0,-1 0 0,1 1 0,0-1 0,-1 1 0,1-1 0,0 1 0,-3 3 0,32-18 0,-16 8 0,-23 9 0,0 4 0,12-7 0,-1 0 0,1 0 0,-1 0 0,0 0 0,1 0 0,-1 0 0,0 0 0,0-1 0,0 1 0,0 0 0,-3 0 0,6-4 0,0 0 0,1 1 0,-1-1 0,1 1 0,0 0 0,-1-1 0,1 1 0,0 0 0,5-4 0,35-39 0,-40 47 0,-3 9 0,0 2 0,1-13 0,0 0 0,0-1 0,0 1 0,0 0 0,0 0 0,0 0 0,0 0 0,0 0 0,0 0 0,1 0 0,-1 0 0,0 0 0,0 0 0,0 0 0,0 0 0,0 0 0,0 0 0,0-1 0,0 1 0,0 0 0,0 0 0,1 0 0,-1 0 0,0 0 0,0 0 0,0 0 0,0 0 0,0 0 0,0 0 0,0 0 0,0 0 0,0 0 0,1 0 0,-1 0 0,0 1 0,0-1 0,0 0 0,0 0 0,0 0 0,0 0 0,0 0 0,0 0 0,0 0 0,0 0 0,0 0 0,1 0 0,-1 0 0,0 0 0,0 0 0,0 0 0,0 0 0,0 1 0,0-1 0,0 0 0,0 0 0,0 0 0,0 0 0,0 0 0,24-33-1365,-14 20-5461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39.467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40.947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22 0 24575,'-1'4'0,"1"0"0,-1 0 0,0 0 0,0 0 0,0-1 0,-1 1 0,-2 5 0,2-5 0,0 0 0,1 0 0,-1 0 0,1 0 0,0 0 0,-1 8 0,2-14 0,1 0 0,-1 0 0,1 0 0,-1 0 0,1 0 0,0 0 0,0 0 0,0 0 0,0 1 0,0-1 0,0 0 0,0 0 0,0 1 0,1-1 0,-1 1 0,1-1 0,1 0 0,-2 1 0,-1 1 0,1 0 0,-1-1 0,1 1 0,-1 0 0,1 0 0,-1-1 0,1 1 0,-1 0 0,1 0 0,-1 0 0,1 0 0,0 0 0,-1 0 0,1 0 0,-1 0 0,1 0 0,-1 0 0,1 0 0,-1 0 0,1 0 0,0 0 0,-1 0 0,1 1 0,0 0 0,0 0 0,0 0 0,0 0 0,0-1 0,-1 1 0,1 1 0,0-1 0,-1 0 0,1 0 0,-1 0 0,1 0 0,-1 0 0,0 0 0,1 1 0,-1-1 0,0 2 0,4 10-80,0-14 280,-4 0-259,0 0-1,0 0 1,0 0-1,0 0 1,0 1 0,0-1-1,-1 0 1,1 0-1,0 1 1,0-1 0,-1 0-1,1 0 1,0 1-1,-1-1 1,1 0 0,-1 0-1,1 1 1,-1-1-1,1 1 1,-1-1 0,1 0-1,-1 1 1,0-1-1,-1 0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4:00.533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133 1 24575,'0'1'0,"0"0"0,0 0 0,0 0 0,-1 0 0,1 0 0,0 0 0,0 0 0,-1 0 0,1 0 0,-1 0 0,1 0 0,-1 0 0,1 0 0,-1 0 0,0 0 0,1 0 0,-1-1 0,0 1 0,0 0 0,1 0 0,-1-1 0,0 1 0,0 0 0,0-1 0,0 1 0,0-1 0,-1 1 0,-35 6 0,7-1 0,9-1 0,-6 4 0,28-7 0,0 1 0,0-1 0,0 0 0,1 0 0,-1 0 0,1 0 0,0 0 0,0 0 0,0 0 0,3 2 0,5 7 0,-3 0 0,-5-9 0,0 1 0,-1-1 0,1 1 0,-1 0 0,1-1 0,-1 1 0,0 0 0,0 0 0,0 0 0,0 0 0,-1 0 0,1 0 0,-1 0 0,0 0 0,0 5 0,-5 15 0,1 5 0,5-28 0,0 1 0,-1-1 0,1 0 0,0 0 0,0 0 0,0 0 0,-1 0 0,1 0 0,0 0 0,0 0 0,0 0 0,-1 0 0,1 0 0,0 0 0,0-1 0,-1 1 0,1 0 0,0 0 0,0-1 0,-1 1 0,1-1 0,0 1 0,0-1 0,21-10 0,-19 9 0,0 0 0,1 0 0,-1 1 0,0-1 0,1 1 0,0 0 0,-1 0 0,1 0 0,0 0 0,5 1 0,-7 0 0,0 0 0,0 0 0,0 1 0,0-1 0,0 1 0,0-1 0,0 1 0,-1 0 0,1 0 0,0 0 0,-1 0 0,1 0 0,0 0 0,-1 0 0,1 1 0,-1-1 0,0 1 0,1-1 0,-1 1 0,2 2 0,-2-2 0,0 0 0,0 0 0,0 0 0,0-1 0,1 1 0,-1 0 0,1-1 0,-1 1 0,1-1 0,-1 1 0,1-1 0,2 1 0,1-7 0,-5-15 0,-1 13 0,0-3 0,0 0 0,1 0 0,2-18 0,-2 26 0,0-1 0,1 1 0,0-1 0,-1 1 0,1-1 0,0 1 0,0 0 0,1 0 0,-1-1 0,0 1 0,1 0 0,-1 0 0,1 0 0,0 0 0,-1 0 0,1 1 0,0-1 0,0 1 0,4-3 0,4-1 0,-7 5 0,-1-1 0,1 0 0,0-1 0,-1 1 0,1 0 0,-1-1 0,1 1 0,-1-1 0,0 0 0,0 0 0,3-3 0,-7 4 0,0-1 0,-1 1 0,1-1 0,0 1 0,-1 0 0,1 0 0,-1 0 0,1 0 0,-1 0 0,0 0 0,1 1 0,-4-1 0,-2-1 0,4 0 0,-1 0 0,1 0 0,-1 1 0,0 0 0,0-1 0,0 1 0,-10 0 0,15 1 0,-1 0 0,0 0 0,1 0 0,-1 0 0,1 1 0,-1-1 0,1 0 0,-1 0 0,1 0 0,-1 1 0,1-1 0,-1 0 0,1 1 0,-1-1 0,1 0 0,-1 1 0,1-1 0,-1 1 0,1-1 0,0 0 0,-1 1 0,1-1 0,0 1 0,0-1 0,-1 2 0,1 0 0,-1-1 0,1 1 0,0 0 0,0 0 0,0 0 0,0 0 0,0 0 0,1 0 0,-1 0 0,0-1 0,1 1 0,0 2 0,5 19 0,6 41 0,-12-64 0,0 1 0,0-1 0,0 0 0,0 0 0,0 1 0,0-1 0,0 0 0,0 0 0,0 1 0,0-1 0,0 0 0,0 1 0,0-1 0,0 0 0,-1 0 0,1 1 0,0-1 0,0 0 0,0 0 0,0 0 0,0 1 0,-1-1 0,1 0 0,0 0 0,0 1 0,0-1 0,-1 0 0,1 0 0,0 0 0,0 0 0,-1 0 0,1 1 0,0-1 0,0 0 0,-1 0 0,1 0 0,0 0 0,-15-1 0,-16-11 0,29 11 0,-15-5 0,13 5 0,1-1 0,0 1 0,-1 0 0,1-1 0,0 0 0,0 1 0,0-1 0,0-1 0,0 1 0,-5-5 0,8 7 0,0 0 0,0 0 0,0 1 0,0-1 0,0 0 0,0 0 0,0 1 0,0-1 0,0 0 0,0 0 0,0 1 0,0-1 0,0 0 0,-1 0 0,1 0 0,0 1 0,0-1 0,0 0 0,0 0 0,-1 0 0,1 0 0,0 1 0,0-1 0,0 0 0,-1 0 0,1 0 0,0 0 0,0 0 0,0 0 0,-1 0 0,1 0 0,0 0 0,0 1 0,-1-1 0,1 0 0,0 0 0,0 0 0,-1 0 0,1 0 0,0-1 0,0 1 0,-1 0 0,1 0 0,0 0 0,0 0 0,0 0 0,-1 0 0,1 0 0,0 0 0,0 0 0,0-1 0,-1 1 0,1 0 0,0 0 0,3 4 0,-2-19 0,-1 2 0,0 10 0,0-1 0,0 1 0,0-1 0,0 1 0,1-1 0,-1 1 0,2-6 0,-1 8 0,0 0 0,0-1 0,0 1 0,0 0 0,0 0 0,0 0 0,0 0 0,0-1 0,0 2 0,1-1 0,-1 0 0,0 0 0,1 0 0,-1 1 0,0-1 0,1 0 0,-1 1 0,1-1 0,-1 1 0,4-1 0,-4 0 0,-7 0 0,-15 2 0,20-1 0,0 0 0,0 0 0,0 0 0,0 0 0,0 0 0,0 0 0,0 0 0,1 0 0,-1 1 0,0-1 0,0 0 0,0 1 0,0-1 0,0 1 0,0-1 0,1 1 0,-1-1 0,0 1 0,0 0 0,1-1 0,-1 1 0,1 0 0,-1 0 0,0-1 0,1 1 0,-1 0 0,1 0 0,0 0 0,-1 0 0,1 0 0,0-1 0,-1 1 0,1 0 0,0 0 0,0 0 0,0 0 0,0 0 0,0 0 0,0 0 0,0 0 0,0 0 0,0 0 0,0 0 0,1 0 0,-1 0 0,0 0 0,1 1 0,7 14 0,-6-12 0,0-1 0,0 1 0,-1-1 0,1 1 0,-1 0 0,0 0 0,0-1 0,0 1 0,-1 0 0,1 7 0,-1-10 0,0-1 0,-1 0 0,1 1 0,0-1 0,0 0 0,0 1 0,0-1 0,0 0 0,0 1 0,0-1 0,0 0 0,0 1 0,0-1 0,0 0 0,1 1 0,-1-1 0,0 0 0,0 1 0,0-1 0,0 0 0,0 1 0,1-1 0,-1 0 0,0 0 0,0 1 0,1-1 0,-1 0 0,0 0 0,0 1 0,1-1 0,-1 0 0,0 0 0,1 0 0,-1 0 0,0 1 0,1-1 0,-1 0 0,0 0 0,1 0 0,-1 0 0,0 0 0,1 0 0,-1 0 0,0 0 0,1 0 0,-1 0 0,0 0 0,1 0 0,-1 0 0,0 0 0,1 0 0,-1 0 0,0 0 0,1-1 0,-1 1 0,25-15 0,-6 3 0,-7 7 0,-1 0 0,0-1 0,18-12 0,9-5 0,-42 26 0,0 0 0,0 0 0,0 0 0,0 0 0,1 1 0,-4 4 0,4-4 0,-1 0 0,0 0 0,1 0 0,-1-1 0,-1 1 0,1-1 0,-6 3 0,-11 1 0,18-7 0,-1 1 0,1 0 0,-1 0 0,1 0 0,-1 0 0,1 1 0,0-1 0,0 1 0,0 0 0,0 0 0,0 0 0,-3 3 0,5-5 0,1 0 0,0 0 0,0 1 0,0-1 0,0 0 0,0 0 0,0 0 0,0 1 0,0-1 0,0 0 0,0 0 0,0 0 0,0 1 0,0-1 0,0 0 0,0 0 0,0 0 0,0 1 0,0-1 0,0 0 0,0 0 0,0 0 0,0 0 0,0 1 0,0-1 0,1 0 0,-1 0 0,0 0 0,0 0 0,0 1 0,0-1 0,0 0 0,0 0 0,1 0 0,-1 0 0,0 0 0,0 0 0,0 0 0,0 1 0,1-1 0,-1 0 0,0 0 0,0 0 0,1 0 0,13 0 0,12-6 0,-25 6 0,0 0 0,-1 0 0,1-1 0,0 1 0,-1 0 0,1-1 0,-1 1 0,1 0 0,0-1 0,-1 1 0,1-1 0,-1 1 0,1-1 0,-1 1 0,0-1 0,1 0 0,-1 1 0,1-1 0,-1 1 0,0-1 0,0 0 0,1 1 0,-1-1 0,0 0 0,0 1 0,0-1 0,0 0 0,0 0 0,0 1 0,0-1 0,0 0 0,0 1 0,0-1 0,0-1 0,-1 1 0,1 1 0,-1-1 0,0 1 0,1 0 0,-1-1 0,0 1 0,0 0 0,1-1 0,-1 1 0,0 0 0,0 0 0,1 0 0,-1 0 0,0-1 0,0 1 0,0 0 0,1 0 0,-1 1 0,0-1 0,0 0 0,1 0 0,-1 0 0,0 0 0,0 1 0,1-1 0,-1 0 0,0 1 0,1-1 0,-1 1 0,0-1 0,1 0 0,-2 2 0,-10 6 0,10-7 0,0 1 0,0-1 0,0 0 0,0 1 0,0-1 0,0 0 0,0-1 0,-1 1 0,1 0 0,-3 0 0,4-1 0,0-1 0,1 1 0,-1 0 0,0-1 0,0 1 0,0-1 0,1 0 0,-1 1 0,0-1 0,1 0 0,-1 1 0,0-1 0,1 0 0,-1 0 0,1 1 0,-1-1 0,1 0 0,0 0 0,-1 0 0,1 0 0,0 0 0,-1 1 0,1-1 0,0 0 0,0 0 0,0 0 0,0 0 0,0 0 0,0-2 0,0-2 0,-1 0 0,1 0 0,1 0 0,-1 0 0,1 0 0,-1 0 0,1 0 0,1 1 0,-1-1 0,1 0 0,2-5 0,-2 7 0,-1 1 0,0 0 0,0-1 0,1 1 0,-1 0 0,1 0 0,0 0 0,-1 0 0,1 0 0,0 0 0,0 1 0,0-1 0,1 1 0,-1-1 0,0 1 0,1 0 0,-1 0 0,0 0 0,1 0 0,-1 0 0,1 1 0,0-1 0,2 0 0,-4 1 0,-1 0 0,0 0 0,0 0 0,1 0 0,-1 0 0,0 0 0,1 0 0,-1 0 0,0 0 0,0 0 0,1 0 0,-1 0 0,0 0 0,0 0 0,1 0 0,-1 0 0,0 0 0,1 0 0,-1 0 0,0 0 0,0 1 0,1-1 0,-1 0 0,0 0 0,0 0 0,0 0 0,1 1 0,-1-1 0,0 0 0,0 0 0,0 0 0,1 1 0,-1-1 0,0 0 0,0 0 0,0 1 0,0-1 0,0 0 0,0 0 0,0 1 0,0-1 0,1 1 0,-9 12 0,-15 10 0,20-21 0,1 0 0,-1 1 0,1-1 0,0 1 0,0 0 0,0-1 0,1 1 0,-2 3 0,-12 16 0,30-38 0,-10 10 0,0 0 0,0 1 0,1 0 0,0 0 0,0 0 0,8-4 0,-11 6 0,1 1 0,0 0 0,-1 1 0,1-1 0,0 1 0,0-1 0,0 1 0,0 0 0,0 1 0,0-1 0,1 1 0,-1-1 0,7 2 0,-11-1 0,0 0 0,0 0 0,0 0 0,1 0 0,-1 0 0,0 0 0,0 0 0,0 0 0,0 1 0,0-1 0,0 0 0,0 0 0,1 0 0,-1 0 0,0 0 0,0 0 0,0 0 0,0 1 0,0-1 0,0 0 0,0 0 0,0 0 0,0 0 0,0 0 0,0 1 0,0-1 0,0 0 0,0 0 0,0 0 0,0 0 0,0 1 0,0-1 0,0 0 0,0 0 0,0 0 0,0 0 0,0 0 0,0 1 0,0-1 0,0 0 0,0 0 0,0 0 0,0 0 0,0 0 0,-1 0 0,1 1 0,0-1 0,0 0 0,0 0 0,-11 9 0,-11 3 0,15-9 0,0 0 0,0 1 0,0 0 0,0 0 0,1 0 0,0 1 0,0 0 0,0 0 0,0 1 0,1-1 0,0 1 0,0 0 0,0 1 0,-6 12 0,20-26 0,1-1 0,0 2 0,0-1 0,17-7 0,-19 10 0,-5 2 0,1 0 0,0 0 0,0 0 0,1 0 0,-1 1 0,0 0 0,8-2 0,-11 3 0,-1 0 0,1 0 0,0 0 0,-1 0 0,1 0 0,0 1 0,0-1 0,-1 0 0,1 0 0,0 1 0,-1-1 0,1 0 0,0 1 0,-1-1 0,1 0 0,-1 1 0,1-1 0,-1 1 0,1-1 0,0 2 0,0 0 0,0-1 0,0 1 0,0 0 0,-1 0 0,1 0 0,-1-1 0,1 1 0,-1 0 0,0 0 0,1 0 0,-1 3 0,7 71 0,-6-76 0,-1 1 0,0-1 0,0 0 0,0 0 0,0 1 0,0-1 0,0 0 0,0 0 0,0 1 0,0-1 0,0 0 0,0 1 0,0-1 0,-1 0 0,1 0 0,0 1 0,0-1 0,0 0 0,0 0 0,0 1 0,-1-1 0,1 0 0,0 0 0,0 0 0,0 1 0,0-1 0,-1 0 0,1 0 0,0 0 0,0 0 0,-1 1 0,1-1 0,0 0 0,0 0 0,-1 0 0,1 0 0,-1 0 0,-14-1 0,-16-11 0,30 11 0,-28-12-1365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4:23.961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123 0 24575,'0'3'0,"0"0"0,0 0 0,-1-1 0,1 1 0,-1 0 0,0 0 0,0-1 0,0 1 0,0-1 0,0 1 0,-1-1 0,1 1 0,-1-1 0,0 0 0,1 1 0,-1-1 0,0 0 0,0 0 0,0-1 0,-1 1 0,1 0 0,0-1 0,-5 3 0,2-1 0,-1-1 0,0 1 0,0-1 0,0-1 0,0 1 0,-1-1 0,1 0 0,0 0 0,-9-1 0,0 2 0,13 4 0,21 13 0,-3-5 0,-14-11 0,1-1 0,-1 1 0,0 0 0,0-1 0,0 1 0,0 0 0,0 0 0,-1 0 0,3 7 0,-4-7 0,0-1 0,0 1 0,0 0 0,0-1 0,-1 1 0,1 0 0,-1-1 0,0 1 0,1 0 0,-1-1 0,0 1 0,-1-1 0,-1 3 0,3-4 0,-10 22 0,10-23 0,-1 1 0,1 0 0,-1 1 0,1-1 0,0 0 0,-1 0 0,1 0 0,0 0 0,0 0 0,0 0 0,0 0 0,0 0 0,0 0 0,0 1 0,0-1 0,0 0 0,1 0 0,-1 1 0,28-26 0,15 6 0,-35 15 0,0 0 0,0 0 0,0 0 0,0-1 0,-1-1 0,1 1 0,-1-1 0,12-12 0,-24 22 0,-1-1 0,1 0 0,-1 0 0,0 0 0,-1-1 0,1 0 0,-9 3 0,8-3 0,-1 0 0,1 1 0,0-1 0,0 2 0,0-1 0,-7 7 0,12-10 0,0 1 0,1 0 0,-2-1 0,1 1 0,0-1 0,0 0 0,0 0 0,-1 0 0,-2 1 0,5-2 0,0 0 0,0 0 0,0 0 0,0 0 0,0 0 0,0 0 0,0 0 0,0 0 0,0 0 0,0 0 0,0 0 0,0 0 0,0 0 0,0 0 0,0 0 0,0-1 0,0 1 0,0 0 0,0 0 0,0 0 0,0 0 0,0 0 0,0 0 0,0 0 0,0 0 0,0 0 0,0 0 0,0 0 0,0 0 0,0 0 0,0 0 0,0 0 0,0 0 0,0 0 0,0-1 0,0 1 0,0 0 0,0 0 0,0 0 0,-1 0 0,1 0 0,0 0 0,0 0 0,0 0 0,0 0 0,0 0 0,0 0 0,0 0 0,0 0 0,0 0 0,0 0 0,0 0 0,0 0 0,0 0 0,0 0 0,-1 0 0,15-9 0,36-15 0,-39 20 0,0-1 0,-1 0 0,1-1 0,-1 0 0,0-1 0,0 0 0,9-9 0,1-1 0,-16 15 0,0-1 0,0-1 0,-1 1 0,1 0 0,4-8 0,-7 11 0,-1 0 0,0 0 0,0 0 0,0 0 0,0-1 0,0 1 0,0 0 0,0 0 0,0 0 0,0-1 0,0 1 0,0 0 0,0 0 0,0 0 0,0 0 0,0-1 0,0 1 0,0 0 0,0 0 0,0 0 0,0-1 0,0 1 0,0 0 0,0 0 0,-1 0 0,1 0 0,0-1 0,0 1 0,0 0 0,0 0 0,0 0 0,0 0 0,-1 0 0,1 0 0,0-1 0,0 1 0,0 0 0,0 0 0,-1 0 0,1 0 0,0 0 0,0 0 0,-1 0 0,-13-4 0,-12 2 0,23 3 0,1-1 0,-1 0 0,0 0 0,1 0 0,-1-1 0,1 1 0,-1 0 0,0-1 0,1 0 0,-1 1 0,1-1 0,0 0 0,-1 0 0,1-1 0,0 1 0,-1 0 0,1-1 0,0 0 0,0 1 0,0-1 0,0 0 0,1 0 0,-1 0 0,0 0 0,1 0 0,-1 0 0,1-1 0,0 1 0,0 0 0,0-1 0,-1-3 0,-2-3 0,-2-2 0,10 27 0,-3-13 0,-1 0 0,1-1 0,0 1 0,-1 0 0,1 0 0,-1 0 0,0 0 0,0 0 0,0 0 0,0-1 0,-1 1 0,1 0 0,-1 0 0,1 0 0,-1 0 0,-2 3 0,1-3 0,0 0 0,-1-1 0,0 1 0,0 0 0,1-1 0,-1 0 0,-1 1 0,1-1 0,0 0 0,0-1 0,-7 3 0,8-3 0,1 0 0,-1 0 0,1 0 0,-1 0 0,0-1 0,1 1 0,-1-1 0,0 1 0,0-1 0,1 0 0,-1 0 0,0 1 0,0-1 0,0 0 0,1-1 0,-1 1 0,0 0 0,0 0 0,1-1 0,-1 1 0,0-1 0,1 0 0,-1 1 0,0-1 0,1 0 0,-1 0 0,1 0 0,-1 0 0,1 0 0,0 0 0,-1-1 0,1 1 0,0 0 0,0-1 0,0 1 0,0-1 0,0 1 0,0-1 0,0 1 0,1-1 0,-1 0 0,0-2 0,1 4 0,0 0 0,0-1 0,0 1 0,0-1 0,0 1 0,1-1 0,-1 1 0,0-1 0,0 1 0,0 0 0,1-1 0,-1 1 0,0 0 0,1-1 0,-1 1 0,0-1 0,1 1 0,-1 0 0,0 0 0,1-1 0,-1 1 0,1 0 0,-1 0 0,0-1 0,1 1 0,-1 0 0,1 0 0,-1 0 0,1 0 0,-1 0 0,1 0 0,-1 0 0,1 0 0,-1 0 0,27-2 0,-5-1 0,-17 1 0,10-5 0,-13 8 0,-9 7 0,-18 9 0,25-17 0,0 0 0,0 0 0,0 0 0,0 0 0,0 0 0,0 0 0,0 0 0,0 0 0,0 0 0,0 0 0,0 0 0,0 0 0,0 0 0,0 0 0,0 0 0,0 0 0,0 0 0,0 0 0,0 0 0,0 0 0,0-1 0,0 1 0,0 0 0,0 0 0,0 0 0,-1 0 0,16-9 0,12-16 0,-27 26 0,-11 11 0,-10 3 0,19-14 0,0 0 0,0 0 0,0 0 0,0 1 0,0-1 0,0 1 0,0-1 0,0 1 0,1 0 0,-3 3 0,42-3 0,-25-3 0,0-1 0,21-6 0,-16 3 0,-18 5 0,0 1 0,0-1 0,0 0 0,0 0 0,0 0 0,0 0 0,0 0 0,0 0 0,1 0 0,-1 0 0,0 0 0,0 0 0,0 0 0,0 1 0,0-1 0,0 0 0,0 0 0,0 0 0,0 0 0,0 0 0,0 0 0,0 0 0,0 0 0,0 0 0,0 0 0,1 0 0,-1 0 0,0 0 0,0 0 0,0 0 0,0 0 0,0 0 0,0 0 0,0 0 0,0 0 0,0 0 0,0 0 0,0 0 0,1 0 0,-1 0 0,0 0 0,0 0 0,0 0 0,0 0 0,-10 7 0,0 0 0,-1-1 0,-11 5 0,14-7 0,-1 0 0,1 0 0,0 1 0,1 1 0,-1-1 0,-8 9 0,25-21 0,-1 1 0,1 0 0,0 1 0,0 0 0,1 1 0,17-6 0,11-6 0,-35 15 0,-1-1 0,1 1 0,-1 0 0,1 1 0,0-1 0,-1 0 0,1 1 0,0-1 0,0 1 0,3 0 0,-6 0 0,0 0 0,1 0 0,-1 0 0,0 0 0,0 0 0,0 0 0,0 0 0,0 0 0,0 0 0,1 0 0,-1 0 0,0 0 0,0 0 0,0 1 0,0-1 0,0 0 0,0 0 0,0 0 0,0 0 0,1 0 0,-1 0 0,0 0 0,0 0 0,0 0 0,0 1 0,0-1 0,0 0 0,0 0 0,0 0 0,0 0 0,0 0 0,0 0 0,0 0 0,0 1 0,0-1 0,0 0 0,0 0 0,0 0 0,0 0 0,0 0 0,0 0 0,0 1 0,0-1 0,0 0 0,0 0 0,0 0 0,0 0 0,0 0 0,0 0 0,0 1 0,0-1 0,0 0 0,0 0 0,-1 0 0,1 0 0,0 0 0,0 0 0,-17 12 0,-26 7 0,32-15 0,1 0 0,0 1 0,0 0 0,0 1 0,0-1 0,-11 11 0,22-16 0,-1 1 0,1-1 0,-1 1 0,1-1 0,0 0 0,-1 1 0,1-1 0,-1 0 0,1 0 0,0 0 0,-1 1 0,1-1 0,-1 0 0,1 0 0,0 0 0,-1 0 0,1 0 0,0 0 0,-1 0 0,1 0 0,0 0 0,-1 0 0,2-1 0,2 1 0,-1 0 0,1 0 0,0 1 0,-1-1 0,1 1 0,-1 0 0,4 1 0,8 11 0,12 8 0,-26-20 0,0 0 0,0 0 0,1-1 0,-1 1 0,0-1 0,1 1 0,-1-1 0,0 1 0,1-1 0,-1 0 0,0 1 0,1-1 0,-1 0 0,1 0 0,-1 0 0,1 0 0,-1 0 0,2-1 0,-2 0 0,0 1 0,0-1 0,-1 0 0,1 0 0,-1 1 0,1-1 0,0 0 0,-1 0 0,0 0 0,1 1 0,-1-1 0,1 0 0,-1 0 0,0 0 0,0 0 0,1 0 0,-1 0 0,0 0 0,0 0 0,0 0 0,0 0 0,0-1 0,-2-29 0,2 20 0,-1 8 0,-2 10 0,-10 24 0,12-30 0,1-1 0,0 1 0,-1-1 0,1 1 0,0-1 0,-1 1 0,1-1 0,-1 1 0,1-1 0,-1 1 0,1-1 0,-1 1 0,1-1 0,-1 0 0,0 1 0,1-1 0,-1 0 0,0 0 0,1 1 0,-1-1 0,1 0 0,-1 0 0,0 0 0,1 0 0,-1 0 0,0 0 0,0 0 0,1 0 0,-1 0 0,0 0 0,1 0 0,-1 0 0,0-1 0,1 1 0,-1 0 0,1 0 0,-1-1 0,0 1 0,1 0 0,-1-1 0,1 1 0,-1-1 0,1 1 0,-1-1 0,0 1-23,1-1 0,0 1 0,0 0 0,0-1 0,0 1-1,-1 0 1,1-1 0,0 1 0,0 0 0,0-1 0,0 1 0,0 0-1,0-1 1,0 1 0,0-1 0,0 1 0,0 0 0,0-1 0,0 1-1,0 0 1,0-1 0,0 1 0,1 0 0,-1-1 0,0 1 0,0 0-1,0-1 1,0 1 0,1 0 0,-1 0 0,0-1 0,0 1 0,1 0-1,-1 0 1,0-1 0,0 1 0,1 0 0,-1 0 0,0 0 0,1 0 0,-1-1-1,0 1 1,1 0 0,-1 0 0,0 0 0,1 0 0,-1 0 0,0 0-1,1 0 1,-1 0 0,0 0 0,1 0 0,-1 0 0,1 0 0,-1 0-1,0 0 1,1 0 0,-1 1 0,5-2-6803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4:24.353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0 1 24575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4:27.735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45 1 24575,'0'9'0,"-1"0"0,0 0 0,0 0 0,-1-1 0,-5 15 0,7-23 0,-1-1 0,1 0 0,-1 1 0,1-1 0,-1 1 0,0-1 0,1 1 0,-1 0 0,0-1 0,1 1 0,-1-1 0,0 1 0,0 0 0,0 0 0,1 0 0,-1-1 0,0 1 0,0 0 0,0 0 0,1 0 0,-1 0 0,0 0 0,0 0 0,0 0 0,1 1 0,-1-1 0,0 0 0,0 0 0,1 1 0,-1-1 0,0 0 0,0 1 0,1-1 0,-1 1 0,0-1 0,1 1 0,-2 0 0,-2 2 26,11-13-123,-3 3-1197,0 1-5532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4:29.551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 7 24575,'1'0'0,"-1"0"0,0 0 0,1 0 0,-1 1 0,0-1 0,1 0 0,-1 0 0,0 0 0,1 1 0,-1-1 0,0 0 0,1 0 0,-1 1 0,0-1 0,0 0 0,1 1 0,-1-1 0,0 0 0,0 1 0,0-1 0,0 1 0,1-1 0,-1 0 0,0 1 0,0-1 0,0 1 0,0-1 0,0 0 0,0 1 0,0-1 0,0 1 0,0-1 0,0 0 0,0 1 0,0-1 0,-1 1 0,1-1 0,0 0 0,0 1 0,0-1 0,0 0 0,-1 1 0,1-1 0,0 0 0,0 1 0,-1-1 0,1 1 0,-4 6 0,5-12 0,-1 5 0,0 0 0,0 0 0,0 0 0,1 0 0,-1-1 0,0 1 0,0 0 0,0 0 0,0 0 0,0 0 0,0 0 0,0-1 0,0 1 0,0 0 0,1 0 0,-1 0 0,0 0 0,0 0 0,0 0 0,0 0 0,0 0 0,1 0 0,-1-1 0,0 1 0,0 0 0,0 0 0,0 0 0,1 0 0,-1 0 0,0 0 0,0 0 0,0 0 0,0 0 0,1 0 0,-1 0 0,0 0 0,0 0 0,0 0 0,0 0 0,1 1 0,-1-1 0,0 0 0,0 0 0,0 0 0,0 0 0,1 0 0,5 8 0,2 0 0,-7-8 0,-1 0 0,0-1 0,1 1 0,-1 0 0,0 0 0,1-1 0,-1 1 0,0 0 0,0 0 0,1-1 0,-1 1 0,0 0 0,0-1 0,1 1 0,-1-1 0,0 1 0,0 0 0,0-1 0,0 1 0,0 0 0,1-1 0,-1 1 0,0-1 0,0 1 0,0 0 0,0-1 0,0 1 0,0-1 0,0 1 0,0 0 0,-1-1 0,4-2 0,3 8 0,3 1 0,-8-7 0,-1 1 0,0 0 0,1-1 0,-1 1 0,0-1 0,1 1 0,-1-1 0,0 1 0,0-1 0,1 1 0,-1-1 0,0 1 0,0-1 0,0 1 0,0-1 0,0 1 0,0-1 0,1 1 0,-1-1 0,-1 1 0,1-1 0,0 1 0,0-1 0,0 0 0,0 1 0,0-1 0,-1 0 0,0-13 0,-1 25 0,-1 5 0,2-19 0,0 1 0,0 0 0,0 0 0,-1 0 0,1 0 0,-1 0 0,1 0 0,-1 1 0,0-1 0,1 0 0,-4-1 0,4 3 0,0 0 0,0 1 0,0-1 0,0 0 0,0 0 0,0 1 0,0-1 0,0 1 0,0-1 0,1 1 0,-1-1 0,0 1 0,0-1 0,0 1 0,0 0 0,1-1 0,-1 1 0,0 0 0,1 0 0,-1-1 0,0 1 0,1 0 0,-1 0 0,1 0 0,0 0 0,-1 1 0,0-21-1365,1 13-5461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4:45.260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114 1 24575,'-1'5'0,"-1"0"0,0 0 0,-1 0 0,1 0 0,-1 0 0,0-1 0,0 1 0,-4 4 0,0 1 0,6-9 0,1 0 0,-1 1 0,0-1 0,1 0 0,0 1 0,-1-1 0,1 0 0,0 1 0,-1-1 0,1 1 0,0-1 0,1 3 0,-1-3 0,0-1 0,0 1 0,0 0 0,0-1 0,0 1 0,0-1 0,0 1 0,0 0 0,0-1 0,0 1 0,-1 0 0,1-1 0,0 1 0,0-1 0,-1 1 0,1 0 0,0-1 0,-1 1 0,1-1 0,0 1 0,-1-1 0,1 1 0,-1-1 0,1 1 0,-1-1 0,1 0 0,-1 1 0,1-1 0,-1 0 0,1 1 0,-1-1 0,1 0 0,-1 0 0,0 1 0,1-1 0,-1 0 0,0 0 0,1 0 0,-1 0 0,1 0 0,-1 0 0,0 0 0,1 0 0,-1 0 0,0 0 0,1 0 0,-2-1 0,-45-4 0,38 1 0,32 2 0,28-3 0,-116 18 0,65-13 0,0 0 0,-1 0 0,1 0 0,0 0 0,0 0 0,-1 0 0,1 0 0,0 0 0,0 0 0,-1 0 0,1 1 0,0-1 0,0 0 0,-1 0 0,1 0 0,0 1 0,0-1 0,0 0 0,-1 0 0,1 0 0,0 1 0,0-1 0,0 0 0,0 0 0,-1 1 0,1-1 0,0 0 0,0 0 0,0 1 0,0-1 0,0 0 0,0 1 0,0-1 0,0 0 0,0 0 0,0 1 0,0 0 0,8 11 0,26 15 0,-24-18 0,-9-7 0,0 0 0,1 0 0,-2 0 0,1 0 0,0 0 0,0 0 0,-1 0 0,1 0 0,-1 1 0,0-1 0,0 0 0,1 0 0,-2 4 0,-1 35 0,1-36 0,3-7 0,0 0 0,0 1 0,1-1 0,-1 0 0,0 1 0,1-1 0,-1 1 0,0 0 0,1 0 0,0 0 0,-1 0 0,1 0 0,0 1 0,3-1 0,-3 0 0,0 0 0,0 0 0,1 1 0,-1-1 0,0 1 0,0 0 0,1 0 0,-1 0 0,0 0 0,0 1 0,1-1 0,-1 1 0,0 0 0,0 0 0,0 0 0,5 3 0,1 3 0,-8-6 0,1 1 0,-1-1 0,1 0 0,0 1 0,-1-1 0,1 0 0,0 0 0,0 0 0,0-1 0,-1 1 0,4 1 0,1-9 0,-5-14 0,-3-2 0,1 18 0,0-1 0,0 1 0,1 0 0,0-1 0,0 1 0,0 0 0,2-7 0,-1 10 0,0 1 0,0-1 0,0 1 0,1-1 0,-1 1 0,0 0 0,1 0 0,-1 0 0,1 0 0,-1 0 0,1 0 0,0 0 0,-1 0 0,1 0 0,0 1 0,-1-1 0,1 1 0,0-1 0,0 1 0,2 0 0,-2-1 0,1 1 0,-1-1 0,0 1 0,0-1 0,0 0 0,1 0 0,-1 0 0,0 0 0,0 0 0,0 0 0,2-3 0,-4 4 0,0-1 0,0 1 0,0-1 0,0 1 0,0 0 0,0-1 0,0 1 0,0-1 0,0 1 0,0 0 0,0-1 0,0 1 0,0-1 0,-1 1 0,1 0 0,0-1 0,0 1 0,0 0 0,-1-1 0,1 1 0,0 0 0,-1 0 0,1-1 0,0 1 0,-1 0 0,1 0 0,0-1 0,-1 1 0,1 0 0,0 0 0,-1 0 0,1 0 0,0-1 0,-1 1 0,1 0 0,-1 0 0,1 0 0,0 0 0,-1 0 0,1 0 0,-1 0 0,0 0 0,-25-6 0,21 5 0,-63-21 0,67 23 0,1-1 0,-1 0 0,0 1 0,1-1 0,-1 0 0,1 1 0,0-1 0,-1 1 0,1-1 0,-1 1 0,1-1 0,0 1 0,-1-1 0,1 1 0,0-1 0,-1 1 0,1-1 0,0 1 0,0 0 0,0-1 0,0 1 0,-1-1 0,1 1 0,0 1 0,-9 16 0,0-12 0,-14 4 0,23-10 0,-1 0 0,0 0 0,1-1 0,-1 1 0,1 0 0,-1 0 0,1-1 0,-1 1 0,1-1 0,-1 1 0,1 0 0,-1-1 0,1 1 0,-1-1 0,1 1 0,-1-1 0,1 1 0,0-1 0,-1 1 0,1-1 0,0 1 0,0-1 0,-1 0 0,1 1 0,0-1 0,0 1 0,0-1 0,0 0 0,0 1 0,0-1 0,0 0 0,0 1 0,0-1 0,0 0 0,0 0 0,0 1 0,0-1 0,0 1 0,0 0 0,0 0 0,0 0 0,0 0 0,-1-1 0,1 1 0,0 0 0,0 0 0,0 0 0,0 0 0,0 0 0,0 0 0,-1 0 0,1-1 0,0 1 0,0 0 0,0 0 0,0 0 0,-1 0 0,1 0 0,0 0 0,0 0 0,0 0 0,0 0 0,-1 0 0,1 0 0,0 0 0,0 0 0,0 0 0,-1 0 0,1 0 0,0 0 0,0 0 0,0 0 0,0 0 0,-1 0 0,1 0 0,0 1 0,0-1 0,0 0 0,0 0 0,0 0 0,-1 0 0,1 0 0,0 0 0,0 0 0,0 1 0,0-1 0,-13 10 0,7 0 0,18-14 0,14 1 0,-15-3 0,12-5 0,-23 11 0,1 0 0,-1 0 0,0 0 0,0 0 0,0 0 0,0 0 0,0 0 0,1 0 0,-1 0 0,0 0 0,0 0 0,0 0 0,0 0 0,0 0 0,1 0 0,-1 0 0,0 0 0,0 1 0,0-1 0,0 0 0,0 0 0,0 0 0,0 0 0,0 0 0,1 0 0,-1 0 0,0 1 0,0-1 0,0 0 0,0 0 0,0 0 0,0 0 0,0 0 0,0 1 0,0-1 0,0 0 0,0 0 0,0 0 0,0 0 0,0 1 0,0-1 0,0 0 0,0 0 0,0 0 0,-7 18 0,5-15 0,1 0 0,-1 0 0,0-1 0,0 1 0,0 0 0,0-1 0,-6 5 0,8-7 0,0 0 0,0 0 0,0 0 0,0 0 0,0-1 0,0 1 0,0 0 0,0 0 0,0 0 0,0 0 0,0 0 0,0 0 0,0 0 0,0 0 0,0 0 0,0 0 0,0 0 0,0 0 0,0 0 0,0 0 0,0-1 0,0 1 0,0 0 0,0 0 0,0 0 0,0 0 0,0 0 0,0 0 0,0 0 0,0 0 0,0 0 0,0 0 0,0 0 0,0 0 0,-1 0 0,1 0 0,0 0 0,0 0 0,0 0 0,0 0 0,0 0 0,0 0 0,0 0 0,0 0 0,0 0 0,0 0 0,0 0 0,0 0 0,0 0 0,-1 0 0,1 0 0,0 0 0,11-16 0,0 5 0,-6 11 0,-11 20 0,5-18 0,0 0 0,0-1 0,0 1 0,0 0 0,0-1 0,-1 1 0,1-1 0,0 1 0,-1-1 0,0 0 0,-1 2 0,2-3 0,0 0 0,1 1 0,-1-1 0,1 0 0,-1 0 0,0 0 0,1 0 0,-1 0 0,1 0 0,-1 0 0,0 0 0,1 0 0,-1 0 0,0-1 0,1 1 0,-1 0 0,1 0 0,-1-1 0,1 1 0,-1 0 0,1 0 0,-1-1 0,1 1 0,-1-1 0,1 1 0,-1 0 0,1-1 0,-1 1 0,1-1 0,0 1 0,-1-1 0,1 1 0,0-1 0,0 0 0,-1 1 0,1-1 0,0 1 0,0-1 0,0 1 0,-1-2 0,-9-13 0,10 15 0,0 0 0,0 0 0,-1 0 0,1 0 0,0 0 0,0 0 0,-1 0 0,1 0 0,0 0 0,0 0 0,0 0 0,-1 0 0,1 0 0,0 1 0,0-1 0,0 0 0,-1 0 0,1 0 0,0 0 0,0 0 0,0 0 0,0 1 0,0-1 0,-1 0 0,1 0 0,0 0 0,0 1 0,0-1 0,0 0 0,0 0 0,0 0 0,0 1 0,0-1 0,-1 0 0,1 0 0,0 1 0,-3 21 0,3-22 0,-1-39 0,-6 81 0,-5-69 0,10 25 0,8 18 0,-5-14 0,-1 0 0,1 0 0,0-1 0,-1 1 0,1 0 0,0-1 0,0 1 0,1-1 0,-1 1 0,0-1 0,0 1 0,1-1 0,1 2 0,-2-3 0,0 1 0,0-1 0,0 0 0,0 1 0,-1-1 0,1 0 0,0 0 0,0 0 0,0 0 0,0 0 0,0 0 0,-1 0 0,1 0 0,0 0 0,0 0 0,0 0 0,0-1 0,-1 1 0,1 0 0,1-1 0,3-2 0,0 0 0,-1-1 0,0 0 0,0 1 0,0-1 0,0 0 0,3-6 0,-11 40 0,2-26 0,1-1 0,1 0 0,-1 0 0,0-1 0,-1 1 0,1 0 0,0-1 0,-1 1 0,0-1 0,1 1 0,-4 2 0,14-31 0,3 8 0,-1 0 0,-24 28 0,3-1 0,3-2 0,0-1 0,0 0 0,-16 10 0,23-16 0,0 0 0,0 0 0,0 0 0,0 0 0,0 0 0,0 0 0,0 0 0,0 0 0,0 0 0,0 0 0,0 0 0,0 0 0,1 0 0,-1 0 0,0 0 0,0-1 0,0 1 0,0 0 0,0 0 0,-1 0 0,1 0 0,0 0 0,0 0 0,0 0 0,0 0 0,0 0 0,0 0 0,0 0 0,0 0 0,0 0 0,0 0 0,0 0 0,0-1 0,0 1 0,0 0 0,0 0 0,0 0 0,0 0 0,0 0 0,0 0 0,0 0 0,0 0 0,0 0 0,0 0 0,-1 0 0,1 0 0,0 0 0,0 0 0,0 0 0,0 0 0,0 0 0,0 0 0,0 0 0,0 0 0,0 0 0,0 0 0,0 0 0,0 0 0,6-10 0,10-12 0,-15 21 0,1 0 0,-1-1 0,0 1 0,1 0 0,-1 0 0,1 0 0,0 0 0,-1 0 0,1 0 0,0 0 0,-1 0 0,1 1 0,0-1 0,0 1 0,3-1 0,-4 1 0,0 1 0,0-1 0,0 1 0,-1-1 0,1 1 0,0 0 0,-1-1 0,1 1 0,0 0 0,-1 0 0,1 0 0,-1-1 0,1 1 0,-1 0 0,1 0 0,-1 0 0,1 0 0,-1 0 0,0 0 0,0 0 0,0 0 0,1 0 0,-1 0 0,0 0 0,0 0 0,0 0 0,0 0 0,-1 0 0,1 0 0,-1 1 0,3 5 0,2-14 0,9-29 0,-1 4 0,-8 50 0,-2 9 0,-3 0 0,1-28 0,1-13 0,-1 11 0,1 0 0,-1 1 0,1-1 0,-1 0 0,1 1 0,0-1 0,0 1 0,2-5 0,-3 7 0,0 0 0,0 0 0,0-1 0,0 1 0,0 0 0,0 0 0,0 0 0,1 0 0,-1 0 0,0 0 0,0 0 0,0 0 0,0 0 0,0 0 0,0 0 0,0 0 0,0 0 0,1 0 0,-1 0 0,0 0 0,0 0 0,0 0 0,0 0 0,0 0 0,0 0 0,0 0 0,0 0 0,1 0 0,-1 0 0,0 0 0,0 0 0,0 0 0,0 0 0,0 0 0,0 0 0,0 0 0,0 0 0,1 0 0,-1 0 0,0 0 0,0 0 0,0 0 0,0 0 0,0 0 0,0 0 0,0 1 0,0-1 0,0 0 0,0 0 0,0 0 0,0 0 0,0 0 0,0 0 0,0 0 0,1 0 0,-1 1 0,0-1 0,2 17 0,-1-8 0,-1-9 0,3-35 0,-4 34 0,1 0 0,0-1 0,0 1 0,0 0 0,1 0 0,-1 0 0,0 0 0,0 0 0,1 0 0,-1 0 0,0 0 0,1 0 0,-1 0 0,1 0 0,0 0 0,-1 0 0,1 0 0,0 0 0,-1 0 0,1 0 0,0 0 0,0 1 0,0-1 0,0 0 0,0 1 0,-1-1 0,1 1 0,2-2 0,-3 2 0,1 0 0,-1 0 0,0 0 0,0 0 0,1 0 0,-1 0 0,0 1 0,0-1 0,1 0 0,-1 0 0,0 0 0,0 0 0,0 0 0,1 0 0,-1 0 0,0 0 0,0 1 0,0-1 0,1 0 0,-1 0 0,0 0 0,0 0 0,0 1 0,0-1 0,1 0 0,-1 0 0,0 0 0,0 1 0,0-1 0,0 0 0,0 0 0,0 1 0,0-1 0,0 0 0,0 0 0,0 1 0,0-1 0,0 0 0,-5 12 0,-14 11 0,18-21 0,-1-1 0,0 1 0,1 0 0,0-1 0,-1 1 0,1 0 0,0 0 0,0 0 0,0 0 0,0 0 0,0 0 0,0 1 0,1-1 0,-1 0 0,1 0 0,0 0 0,-1 1 0,1-1 0,0 0 0,0 1 0,1-1 0,-1 0 0,0 0 0,2 5 0,-2-7 0,0 0 0,0 0 0,0 0 0,0 0 0,0 1 0,0-1 0,1 0 0,-1 0 0,0 0 0,0 1 0,0-1 0,0 0 0,0 0 0,0 1 0,0-1 0,0 0 0,-1 0 0,1 0 0,0 1 0,0-1 0,0 0 0,0 0 0,0 0 0,0 1 0,0-1 0,0 0 0,0 0 0,-1 0 0,1 0 0,0 1 0,0-1 0,0 0 0,0 0 0,-1 0 0,1 0 0,0 0 0,0 0 0,0 0 0,0 1 0,-1-1 0,1 0 0,0 0 0,0 0 0,-1 0 0,1 0 0,0 0 0,0 0 0,-14-5 0,-10-11 0,22 15 0,4 4 0,10 10 0,-10-11 0,0 0 0,0 0 0,0-1 0,0 1 0,0 0 0,0-1 0,1 1 0,-1-1 0,1 0 0,3 2 0,-32-19 0,22 15 0,0 1 0,0-1 0,1 1 0,-1 0 0,0 0 0,0 1 0,1-1 0,-1 1 0,0-1 0,1 1 0,-1 1 0,1-1 0,-1 0 0,-3 3 0,-43 29 0,88-72-1365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23:59:23.392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54 74 24575,'-1'0'0,"0"0"0,0 0 0,0 0 0,0 0 0,-1 0 0,1 0 0,0 0 0,0 0 0,0 1 0,0-1 0,0 0 0,0 0 0,0 1 0,0-1 0,0 1 0,0-1 0,1 1 0,-1-1 0,0 1 0,0 0 0,0-1 0,0 1 0,1 0 0,-1 0 0,0 0 0,1-1 0,-1 1 0,1 0 0,-1 0 0,1 0 0,-1 2 0,0-1 0,1-1 0,0 1 0,0 0 0,1 0 0,-1-1 0,0 1 0,0 0 0,1-1 0,-1 1 0,1 0 0,0-1 0,-1 1 0,1-1 0,0 1 0,0-1 0,1 3 0,-1-3 0,0 0 0,-1 0 0,1 0 0,0 0 0,0 0 0,0-1 0,0 1 0,0 0 0,0 0 0,0 0 0,0-1 0,0 1 0,0-1 0,0 1 0,0-1 0,1 1 0,-1-1 0,0 0 0,0 1 0,3-1 0,-3-1 0,0 1 0,0-1 0,0 1 0,0-1 0,0 0 0,0 0 0,0 1 0,0-1 0,0 0 0,-1 0 0,1 0 0,0 0 0,-1 0 0,1 0 0,0 0 0,-1 0 0,1 0 0,-1 0 0,0-1 0,1 1 0,-1 0 0,0 0 0,0 0 0,1 0 0,-1-1 0,0 1 0,0 0 0,-1-2 0,2 2 0,-1 0 0,0 0 0,0 0 0,1 0 0,-1 0 0,0 0 0,0 0 0,0 0 0,0 0 0,0 0 0,0 0 0,-1 0 0,1 0 0,0 0 0,0 0 0,-1 0 0,1 0 0,-1 0 0,1 0 0,-1 0 0,1 1 0,-1-1 0,1 0 0,-1 0 0,0 0 0,1 1 0,-1-1 0,0 0 0,0 1 0,-1-2 0,1 2 0,-1 0 0,1 0 0,-1 0 0,0 1 0,1-1 0,-1 0 0,1 1 0,-1-1 0,1 1 0,-1-1 0,1 1 0,-1 0 0,1-1 0,0 1 0,-1 0 0,-1 2 0,0-2 0,0 1 0,1 0 0,-1 0 0,1 0 0,-1 1 0,1-1 0,0 0 0,0 1 0,0-1 0,0 1 0,1 0 0,-1 0 0,1 0 0,0 0 0,-1 0 0,1 0 0,0 0 0,0 6 0,1-9 0,0 0 0,0 1 0,0-1 0,0 1 0,0-1 0,0 0 0,0 1 0,0-1 0,0 0 0,0 1 0,0-1 0,0 0 0,1 1 0,-1-1 0,0 0 0,0 1 0,0-1 0,1 0 0,-1 0 0,0 1 0,0-1 0,1 0 0,-1 0 0,0 1 0,1-1 0,-1 0 0,0 0 0,1 0 0,-1 1 0,0-1 0,1 0 0,-1 0 0,0 0 0,1 0 0,-1 0 0,0 0 0,1 0 0,-1 0 0,0 0 0,1 0 0,-1 0 0,1 0 0,-1 0 0,0 0 0,1-1 0,13-12 0,-5 4 0,-9 9 0,0 0 0,0 0 0,0 0 0,0 0 0,0 0 0,1 0 0,-1 0 0,0 0 0,0 0 0,0 0 0,0 0 0,0 0 0,1 0 0,-1 0 0,0 0 0,0 0 0,0 0 0,0 0 0,0 0 0,1 0 0,-1 0 0,0 0 0,0 0 0,0 1 0,0-1 0,0 0 0,0 0 0,1 0 0,-1 0 0,0 0 0,0 0 0,0 0 0,0 1 0,0-1 0,0 0 0,0 0 0,0 0 0,0 0 0,0 0 0,0 1 0,0-1 0,0 0 0,0 0 0,0 0 0,0 0 0,0 0 0,0 1 0,0-1 0,0 0 0,0 0 0,0 0 0,0 0 0,0 0 0,0 1 0,0-1 0,0 0 0,0 0 0,0 1 0,0-1 0,0 0 0,0 1 0,0-1 0,0 0 0,0 0 0,1 1 0,-1-1 0,0 0 0,0 1 0,0-1 0,0 0 0,0 0 0,1 1 0,-1-1 0,0 0 0,0 0 0,1 0 0,-1 1 0,0-1 0,0 0 0,1 0 0,-1 0 0,0 0 0,0 0 0,1 1 0,-1-1 0,0 0 0,1 0 0,-1 0 0,0 0 0,0 0 0,1 0 0,-1 0 0,0 0 0,1 0 0,-1 0 0,0 0 0,1 0 0,17-7 0,13-14 0,-16 4 0,-18 10 0,2 7 0,-1 1 0,1-1 0,-1 0 0,1 1 0,-1-1 0,1 1 0,-1 0 0,1-1 0,-1 1 0,1 0 0,0 0 0,-1 0 0,1 0 0,0 0 0,0 0 0,0 0 0,0 1 0,0-1 0,0 0 0,-1 3 0,1-4 0,1 0 0,-1 1 0,1-1 0,0 0 0,-1 1 0,1-1 0,-1 0 0,1 1 0,0-1 0,0 0 0,-1 1 0,1-1 0,0 1 0,0-1 0,-1 0 0,1 1 0,0-1 0,0 1 0,0-1 0,0 1 0,0-1 0,-1 1 0,1-1 0,0 1 0,0-1 0,0 1 0,0-1 0,1 1 0,-1-1 0,0 1 0,0-1 0,0 1 0,0-1 0,0 0 0,1 1 0,-1-1 0,0 1 0,0-1 0,1 1 0,-1-1 0,22-4 0,-15 2 0,-1-1 0,0 0 0,0 0 0,0-1 0,10-8 0,-64 32 0,19-8 0,30-16 0,15-9 0,-3-1 0,-20 9 0,-30 8 0,24-2 0,41-12 0,-12 6 0,-11 4 0,0 0 0,0 0 0,0-1 0,-1 0 0,1 0 0,7-5 0,-16 5 0,-4-2 0,9 14 0,-48-23 0,45 13 0,0-1 0,1 1 0,-1-1 0,0 0 0,1 0 0,-1 0 0,1 0 0,0 0 0,-1 0 0,1 0 0,0 0 0,-1 0 0,1-1 0,0 1 0,0 0 0,0-1 0,0 1 0,0-1 0,1 1 0,-2-4 0,-10-15 0,12 33 0,0 14 0,-1-22 0,-2-11 0,-1-5 0,2 13 0,1 20 0,3-8 0,-1-47 0,-1 6-1365,0 17-5461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23:59:24.087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21 61 24575,'0'12'0,"-1"0"0,0 0 0,-1 0 0,0 0 0,-1 0 0,-6 19 0,7-95 0,2 10 0,0 17 0,0 34 0,0 17 0,0-4 0,1 13 0,6-43 0,1-7-1365,-6 21-5461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20.321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36 1 24575,'-1'0'0,"-1"0"0,-1 0 0,-1 0 0,0 0 0,0 2 0,0-1 0,0 1 0,0-1 0,1 2 0,0-1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23:59:33.764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161 8 24575,'-1'2'0,"-3"8"0,-1-1 0,0 1 0,0-1 0,-1 0 0,-1 0 0,1-1 0,-11 10 0,17-19 0,-1 0 0,1 0 0,-1 0 0,1 0 0,0 0 0,-1 0 0,1-1 0,0 1 0,0 0 0,0 0 0,0 0 0,0 0 0,0 0 0,0 0 0,0 0 0,0 0 0,0 0 0,1 0 0,-1 0 0,0 0 0,1 0 0,-1 0 0,1-2 0,5-9 0,-2 26 0,-5 18 0,1-28 0,3-10 0,5-10 0,13-17 0,-19 30 0,-12 15 0,8-9 0,-5 7 0,6-8 0,0 0 0,0 0 0,0 0 0,-1-1 0,1 1 0,0 0 0,-1-1 0,1 1 0,-1-1 0,1 1 0,-1-1 0,0 0 0,0 0 0,1 0 0,-1 0 0,0 0 0,0 0 0,0 0 0,0-1 0,0 1 0,0-1 0,0 1 0,-3-1 0,-16 1 0,18 0 0,16-1 0,8-1 0,-19 1 0,-5 0 0,-32 0 0,5 1 0,64-1 0,-36 0 0,-1 0 0,1 0 0,0 0 0,-1 0 0,1 0 0,0-1 0,-1 1 0,1-1 0,0 0 0,0 1 0,-1-1 0,-2-2 0,7-4 0,18 0 0,-14 5 0,1-1 0,-1 0 0,0 0 0,0 0 0,0 0 0,0-1 0,0 0 0,-1-1 0,0 1 0,0-1 0,0 0 0,0 0 0,-1 0 0,7-12 0,-7 12 0,-1 2 0,-6 5 0,-3 15 0,6-13 0,0 0 0,0 1 0,0-1 0,0 0 0,-1 0 0,0 0 0,0 0 0,0 0 0,-1 0 0,1 0 0,-1 0 0,0-1 0,0 1 0,0-1 0,0 1 0,-1-1 0,-4 5 0,-2 6 0,-4 4 0,13-18 0,0 0 0,-1 1 0,1-1 0,0 0 0,0 0 0,-1 1 0,1-1 0,0 0 0,-1 0 0,1 0 0,-1 1 0,1-1 0,0 0 0,-1 0 0,1 0 0,-1 0 0,1 0 0,0 0 0,-1 0 0,1 0 0,-1 0 0,1 0 0,0 0 0,-1 0 0,1 0 0,0 0 0,-1 0 0,1 0 0,-1-1 0,1 1 0,0 0 0,-1 0 0,1 0 0,0-1 0,-1 1 0,1 0 0,0 0 0,-1-1 0,0 0 0,1 0 0,-1 0 0,0 0 0,1 0 0,-1 0 0,0 1 0,0-1 0,0 0 0,0 1 0,0-1 0,0 0 0,0 1 0,0-1 0,0 1 0,0-1 0,0 1 0,0 0 0,0-1 0,0 1 0,0 0 0,0 0 0,-1 0 0,1 0 0,0 0 0,0 0 0,0 0 0,0 0 0,0 0 0,-1 1 0,1-1 0,0 0 0,0 1 0,0-1 0,0 1 0,-2 0 0,-7 4 0,6-2 0,11 6 0,0-2 0,20 18 0,-42-45 0,3 10 0,6 5 0,0-1 0,0 1 0,1-1 0,0 0 0,-7-10 0,44 44 0,-28-23 0,11 12 0,-15-18 0,1 0 0,-1 1 0,1-1 0,-1 0 0,0 1 0,1-1 0,-1 0 0,0 1 0,0-1 0,0 0 0,1 0 0,-1 1 0,0-1 0,0 0 0,0 0 0,0 1 0,0-1 0,0 0 0,0 0 0,-1 1 0,1-1 0,0 0 0,0 1 0,0-1 0,-1 0 0,1 0 0,-1 0 0,-1-10 0,1-9 0,19 35 0,0 1 0,-16-15 0,-1 0 0,1 0 0,-1 0 0,1 0 0,-1 0 0,0 0 0,1 0 0,-1 1 0,0-1 0,0 0 0,0 1 0,0-1 0,0 1 0,0-1 0,0 1 0,-1 0 0,1-1 0,0 1 0,-1 0 0,1-1 0,-1 1 0,0 0 0,0 0 0,0-1 0,1 1 0,-2 0 0,1 0 0,0 0 0,0-1 0,0 1 0,-1 0 0,1-1 0,-1 1 0,0 0 0,0 1 0,12-46 0,-9 30 0,-11 35 0,2 6 0,5-21 0,-3-21 0,4 10 0,-9 23 0,1-3 0,11-27 0,-13 67 0,60-78 0,-47 22 0,-1 0 0,0-1 0,0 1 0,0 0 0,0-1 0,0 1 0,0 0 0,0-1 0,0 0 0,0 1 0,0-1 0,0 0 0,0 1 0,0-1 0,0 0 0,-1 0 0,1 0 0,0 0 0,0 0 0,0-1 0,-23 2 0,-8 1 0,30-1 0,0 0 0,0 0 0,-1 0 0,1 0 0,0 0 0,0-1 0,0 1 0,0 0 0,0 0 0,-1 0 0,1 0 0,0 0 0,0 0 0,0 0 0,0 0 0,0 0 0,0 0 0,-1-1 0,1 1 0,0 0 0,0 0 0,0 0 0,0 0 0,0 0 0,0-1 0,0 1 0,0 0 0,0 0 0,0 0 0,0 0 0,0 0 0,0-1 0,0 1 0,0 0 0,0 0 0,0 0 0,0 0 0,0-1 0,0 1 0,0 0 0,0 0 0,0 0 0,0 0 0,0 0 0,0-1 0,0 1 0,0 0 0,0 0 0,0 0 0,10-10 0,13-4 0,2 9 0,-24 4 0,0 1 0,0-1 0,0 1 0,0-1 0,0 1 0,1 0 0,-1-1 0,0 1 0,0 0 0,0 0 0,0 0 0,0 0 0,1 0 0,-1 0 0,0 0 0,0 1 0,0-1 0,0 0 0,0 1 0,0-1 0,0 0 0,0 1 0,0 0 0,0-1 0,0 1 0,0-1 0,0 1 0,0 0 0,0 0 0,0 0 0,0-1 0,-1 1 0,1 0 0,0 0 0,-1 0 0,1 0 0,-1 0 0,1 0 0,-1 0 0,1 0 0,-1 1 0,0-1 0,0 0 0,1 0 0,-1 0 0,0 1 0,4 14 0,-4-16 0,0 1 0,-1-1 0,1 0 0,0 0 0,0 1 0,0-1 0,0 0 0,0 0 0,-1 0 0,1 1 0,0-1 0,0 0 0,0 0 0,-1 0 0,1 0 0,0 0 0,0 1 0,-1-1 0,1 0 0,0 0 0,0 0 0,-1 0 0,1 0 0,0 0 0,0 0 0,-1 0 0,1 0 0,0 0 0,0 0 0,-1 0 0,1 0 0,0 0 0,0 0 0,-1 0 0,1 0 0,0 0 0,0 0 0,-1 0 0,1 0 0,0-1 0,0 1 0,0 0 0,-1 0 0,1 0 0,0 0 0,0-1 0,0 1 0,-1 0 0,1 0 0,0 0 0,0-1 0,0 1 0,0 0 0,0 0 0,-1-1 0,29 14 0,-23-18 0,-12-14 0,9 35 0,-1-9 0,1-25 0,-2 19 0,0-1 0,0 0 0,1 0 0,-1 0 0,0 0 0,0 0 0,0 0 0,0 0 0,0 0 0,0 0 0,0 1 0,0-1 0,0 0 0,1 0 0,-1 0 0,0 0 0,0 0 0,0 0 0,0 0 0,0 0 0,0 0 0,1 0 0,-1 0 0,0 0 0,0 0 0,0 0 0,0 0 0,0 0 0,0 0 0,1 0 0,-1 0 0,0 0 0,0 0 0,0 0 0,0 0 0,0 0 0,0 0 0,0-1 0,1 1 0,-1 0 0,0 0 0,0 0 0,0 0 0,0 0 0,0 0 0,0 0 0,0 0 0,0 0 0,0-1 0,0 1 0,0 0 0,0 0 0,0 0 0,1 0 0,4 3 0,-3-18 0,-2-6 0,0 33 0,-2-31 0,-3 16 0,-11 23 0,2-1 0,9-62 0,2 22 0,0 25 0,-1 31 0,3-30 0,1-5-9,0 0-90,0 6-41,0 0 1,1 1-1,0-1 0,0 0 1,0 0-1,1 0 0,0 0 1,3 8-1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23:59:52.905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118 91 24575,'0'2'0,"0"0"0,1 0 0,-1-1 0,0 1 0,1 0 0,-1 0 0,1 0 0,0 0 0,-1-1 0,1 1 0,0 0 0,0 0 0,0-1 0,0 1 0,0-1 0,3 3 0,7-3 0,-4-19 0,-7 18 0,0 0 0,0 0 0,0 0 0,-1 0 0,1 0 0,0 0 0,0 0 0,0 0 0,0 0 0,0 0 0,-1 0 0,1 0 0,0 0 0,0 0 0,0 0 0,0 0 0,0 0 0,-1 0 0,1 0 0,0 0 0,0 0 0,0 0 0,0 0 0,0 0 0,0 0 0,-1 0 0,1 0 0,0 0 0,0-1 0,0 1 0,0 0 0,0 0 0,0 0 0,0 0 0,0 0 0,0 0 0,-1 0 0,1-1 0,0 1 0,0 0 0,0 0 0,0 0 0,0 0 0,0 0 0,0-1 0,0 1 0,0 0 0,0 0 0,0 0 0,0 0 0,0 0 0,0-1 0,0 1 0,0 0 0,0 0 0,0 0 0,0 0 0,1 0 0,-1 0 0,0-1 0,0 1 0,0 0 0,0 0 0,0 0 0,0 0 0,0 0 0,0 0 0,1-1 0,-13 12 0,-5 4 0,13-16 0,9-2 0,14-10 0,-19 13 0,1-1 0,-1 1 0,0-1 0,1 1 0,-1 0 0,0-1 0,0 1 0,1-1 0,-1 1 0,0-1 0,0 1 0,0-1 0,1 1 0,-1-1 0,0 1 0,0-1 0,0 1 0,0-1 0,0 1 0,0-1 0,0 0 0,0 1 0,0-1 0,-1 1 0,1-1 0,0 1 0,0-1 0,0 1 0,0-1 0,-1 1 0,1 0 0,0-1 0,-1 1 0,1-1 0,0 1 0,-1-1 0,1 1 0,0 0 0,-1-1 0,0 1 0,1 0 0,0 0 0,-1 0 0,1 1 0,-1-1 0,1 0 0,0 1 0,-1-1 0,1 0 0,0 1 0,-1-1 0,1 0 0,0 1 0,0-1 0,-1 0 0,1 1 0,0-1 0,0 1 0,0-1 0,0 1 0,-1-1 0,1 0 0,0 1 0,0-1 0,0 1 0,0-1 0,0 1 0,0-1 0,0 1 0,0-1 0,0 1 0,1-1 0,-1 0 0,0 1 0,0-1 0,0 1 0,0-1 0,1 1 0,-1-1 0,0 0 0,0 1 0,1-1 0,-1 0 0,0 1 0,1-1 0,-1 0 0,0 1 0,1-1 0,-1 0 0,0 0 0,1 1 0,-1-1 0,1 0 0,-1 0 0,0 0 0,1 0 0,-1 1 0,1-1 0,-1 0 0,1 0 0,-1 0 0,1 0 0,-1 0 0,1 0 0,-1 0 0,0 0 0,1 0 0,0 0 0,0 0 0,-1 0 0,1 0 0,0 0 0,-1 0 0,1 0 0,0 1 0,-1-1 0,1-1 0,0 1 0,-1 0 0,1 0 0,0 0 0,-1 0 0,1 0 0,-1-1 0,1 1 0,0 0 0,-1 0 0,1-1 0,-1 1 0,1 0 0,-1-1 0,1 1 0,-1-1 0,1 1 0,-1-1 0,1 1 0,-1-1 0,1 1 0,-1-1 0,0 1 0,1-1 0,-1 0 0,0 1 0,0-1 0,1 1 0,-1-1 0,0 0 0,0 1 0,0-1 0,0 0 0,0 1 0,0-1 0,0 0 0,0 1 0,0-1 0,0 0 0,0 1 0,-1-1 0,1 0 0,0 1 0,0-1 0,-1 1 0,1-1 0,0 0 0,-1 1 0,1-1 0,0 1 0,-1-1 0,1 1 0,-1-1 0,0 0 0,1 1 0,-1-1 0,1 0 0,-1 1 0,0-1 0,0 0 0,1 1 0,-1-1 0,0 1 0,0-1 0,1 1 0,-1-1 0,0 1 0,0 0 0,0-1 0,0 1 0,0 0 0,0 0 0,0-1 0,0 1 0,0 0 0,0 0 0,1 0 0,-1 0 0,0 0 0,0 1 0,0-1 0,0 0 0,0 0 0,0 1 0,0-1 0,0 0 0,0 1 0,1-1 0,-1 1 0,0-1 0,0 1 0,1-1 0,-1 1 0,0 0 0,0-1 0,1 1 0,-1 0 0,0 1 0,2-4 0,0 0 0,0 0 0,1 0 0,-2 0 0,1 0 0,0 0 0,0 0 0,-1 0 0,1 0 0,-1 0 0,0 0 0,1 0 0,-1-1 0,0 1 0,0 0 0,-1 0 0,1 0 0,0-1 0,-1 1 0,1 0 0,-1 0 0,0 0 0,-1-2 0,-23 45 0,15-22 0,10-19 0,1 0 0,-1 0 0,0 0 0,0 0 0,0 0 0,0 0 0,0 0 0,0 0 0,0 0 0,0 0 0,0 0 0,0 0 0,0 0 0,0 0 0,0 0 0,0 0 0,0 0 0,0 0 0,0 0 0,0 0 0,0 0 0,1 0 0,-1 0 0,0 0 0,0 0 0,0 0 0,0 0 0,0 1 0,0-1 0,0 0 0,0 0 0,0 0 0,0 0 0,0 0 0,0 0 0,21-27 0,3-3 0,-17 24 0,-1-1 0,-17 2 0,0 1 0,9 5 0,1 1 0,-1-1 0,1 1 0,0 0 0,-1-1 0,1 1 0,0 0 0,0 0 0,0 0 0,0-1 0,1 1 0,-1 0 0,0 0 0,0 4 0,-9 18 0,8-21 0,0-1 0,0 1 0,-1-1 0,1 0 0,0 0 0,-1 0 0,0 0 0,1 0 0,-1 0 0,0-1 0,0 1 0,0-1 0,0 0 0,0 0 0,0 0 0,0 0 0,0-1 0,0 1 0,-1-1 0,1 0 0,0 0 0,0 0 0,-1 0 0,1-1 0,0 1 0,-3-2 0,63-4 0,-47 5 0,-11-1 0,-25-2 0,22 3 0,-1 1 0,0-1 0,0 1 0,0 0 0,0 0 0,0 0 0,0 1 0,1 0 0,-1 0 0,-6 2 0,11-3 0,-1 0 0,1 1 0,0-1 0,0 0 0,0 0 0,0 1 0,0-1 0,-1 0 0,1 1 0,0-1 0,0 0 0,0 1 0,0-1 0,0 0 0,0 0 0,0 1 0,0-1 0,0 0 0,0 1 0,0-1 0,0 0 0,0 1 0,0-1 0,0 0 0,0 0 0,1 1 0,-1-1 0,0 0 0,0 1 0,0-1 0,0 0 0,1 0 0,-1 1 0,0-1 0,0 0 0,0 0 0,1 0 0,-1 1 0,17 9 0,17 3 0,-33-13 0,0 0 0,1 0 0,-1 1 0,0-1 0,0 0 0,0 1 0,0-1 0,0 0 0,0 1 0,0 0 0,0-1 0,0 1 0,0 0 0,0-1 0,0 1 0,0 0 0,0 0 0,-1 0 0,1 0 0,0-1 0,-1 1 0,2 2 0,-8-3 0,-9-11 0,15 11 0,-20-18 0,29 39 0,-8-20 0,-1 0 0,1 0 0,-1-1 0,1 1 0,-1 0 0,1-1 0,0 1 0,-1 0 0,1-1 0,0 1 0,0-1 0,-1 1 0,1-1 0,0 1 0,0-1 0,0 0 0,-1 1 0,1-1 0,0 0 0,0 0 0,0 0 0,0 1 0,0-1 0,0 0 0,0 0 0,0 0 0,-1 0 0,1-1 0,0 1 0,0 0 0,0 0 0,0-1 0,0 1 0,0 0 0,-1-1 0,1 1 0,0 0 0,0-1 0,-1 1 0,1-1 0,0 0 0,0 1 0,-1-1 0,1 0 0,-1 1 0,1-1 0,-1 0 0,1 0 0,-1 1 0,1-1 0,0-1 0,20-10 0,-26 18 0,5-5 0,-1 1 0,0-1 0,1 0 0,-1-1 0,0 1 0,1 0 0,-1 0 0,0 0 0,0 0 0,0-1 0,0 1 0,0 0 0,0-1 0,0 1 0,0 0 0,0-1 0,0 0 0,0 1 0,0-1 0,-1 0 0,1 1 0,0-1 0,0 0 0,0 0 0,0 0 0,-1 0 0,1 0 0,0 0 0,0 0 0,0 0 0,0-1 0,-1 1 0,1 0 0,0-1 0,0 1 0,0-1 0,0 1 0,0-1 0,0 0 0,-1 0 0,-12 7 0,3 1 0,11-7 0,-1 0 0,1 0 0,0 0 0,0 0 0,0 0 0,0 0 0,0 0 0,-1 0 0,1 0 0,0 0 0,0 0 0,0 0 0,0 0 0,0 0 0,-1 0 0,1 0 0,0 0 0,0 0 0,0 0 0,0 0 0,0 0 0,-1 0 0,1 0 0,0 0 0,0-1 0,0 1 0,0 0 0,0 0 0,0 0 0,0 0 0,-1 0 0,1 0 0,0 0 0,0-1 0,0 1 0,0 0 0,0 0 0,0 0 0,0 0 0,0 0 0,0-1 0,0 1 0,0 0 0,0 0 0,0 0 0,0 0 0,0 0 0,0-1 0,0 1 0,0 0 0,0 0 0,0 0 0,0 0 0,0-1 0,0 1 0,0 0 0,0 0 0,0 0 0,16 21 0,-11-16 0,-14-18 0,-6-12 0,29 44 0,-12-15 0,0-1 0,-1 1 0,1 0 0,-1 0 0,0 0 0,0-1 0,0 1 0,-1 0 0,0 0 0,1 0 0,-1 0 0,-1 0 0,1 0 0,0 0 0,-1 0 0,0 0 0,0 0 0,0 0 0,-4 6 0,-2 18 0,7-27 0,0-1 0,0 0 0,0 0 0,0 0 0,0 1 0,0-1 0,0 0 0,0 0 0,0 0 0,0 0 0,0 1 0,0-1 0,0 0 0,0 0 0,0 0 0,0 0 0,0 1 0,0-1 0,1 0 0,-1 0 0,0 0 0,0 0 0,0 0 0,0 0 0,0 1 0,0-1 0,1 0 0,-1 0 0,0 0 0,0 0 0,0 0 0,0 0 0,1 0 0,-1 0 0,0 0 0,0 0 0,0 0 0,0 0 0,1 0 0,-1 0 0,0 0 0,0 0 0,0 0 0,1 0 0,-1 0 0,0 0 0,0 0 0,0 0 0,0 0 0,1 0 0,15-5 0,13-8 0,-24 10 0,0 0 0,0 1 0,0-1 0,0 1 0,0 0 0,1 1 0,8-2 0,-12 3 0,1 0 0,-1 0 0,0 0 0,1 1 0,-1-1 0,0 1 0,0 0 0,0-1 0,1 1 0,-1 0 0,0 0 0,0 1 0,0-1 0,0 0 0,0 1 0,-1-1 0,1 1 0,0-1 0,-1 1 0,2 2 0,-2-3 0,-1 0 0,1 0 0,-1-1 0,1 1 0,-1 0 0,1 0 0,0-1 0,-1 1 0,1 0 0,0-1 0,0 1 0,-1-1 0,1 1 0,0-1 0,0 1 0,0-1 0,0 1 0,0-1 0,0 0 0,0 0 0,0 1 0,0-1 0,1 0 0,-1-1 0,-1 0 0,1 1 0,-1-1 0,1 0 0,-1 0 0,0 0 0,1 0 0,-1 0 0,0 0 0,0 1 0,0-1 0,0 0 0,0 0 0,0 0 0,0 0 0,0 0 0,0 0 0,0 0 0,-1-1 0,-12-50 0,12 51 0,1 0 0,-1 0 0,0-1 0,1 1 0,-1 0 0,1 0 0,-1-1 0,1 1 0,0-1 0,-1 1 0,1 0 0,0-1 0,0 1 0,0-1 0,0 1 0,0 0 0,0-1 0,1 1 0,-1-1 0,0 1 0,1 0 0,-1-1 0,1 1 0,-1 0 0,1-1 0,1-1 0,1 1 0,-1 1 0,1-1 0,-1 1 0,1-1 0,0 1 0,0 0 0,0 0 0,0 0 0,5 0 0,-5 0 0,0 1 0,0-1 0,0 0 0,0 0 0,0 0 0,0 0 0,0 0 0,0-1 0,-1 1 0,1-1 0,0 0 0,4-3 0,-8 4 0,1 0 0,0 1 0,0-1 0,-1 1 0,1-1 0,0 1 0,-1-1 0,1 1 0,0-1 0,-1 1 0,1 0 0,-1-1 0,1 1 0,-1-1 0,1 1 0,-1 0 0,1 0 0,-1-1 0,1 1 0,-1 0 0,0 0 0,1 0 0,-1-1 0,1 1 0,-1 0 0,0 0 0,1 0 0,-1 0 0,1 0 0,-1 0 0,0 0 0,1 0 0,-1 0 0,1 1 0,-1-1 0,0 0 0,-27-1 0,10 0 0,-21 0 0,38 1 0,1 0 0,-1 0 0,0 1 0,1-1 0,-1 0 0,0 1 0,1-1 0,-1 0 0,0 1 0,1-1 0,-1 1 0,1-1 0,-1 1 0,1-1 0,-1 1 0,1-1 0,-1 1 0,1 0 0,0-1 0,-1 1 0,1-1 0,0 1 0,0 0 0,-1-1 0,1 1 0,0 0 0,0 0 0,0-1 0,0 1 0,0 0 0,0-1 0,0 1 0,0 0 0,0 0 0,0-1 0,0 1 0,0 0 0,1-1 0,-1 1 0,0 0 0,0-1 0,1 1 0,-1 0 0,0-1 0,2 2 0,0-1 0,-1-1 0,1 1 0,0-1 0,0 0 0,0 1 0,0-1 0,0 0 0,0 0 0,0 0 0,0 0 0,0-1 0,0 1 0,0 0 0,1-1 0,14-1 0,-24 10 0,-29-4 0,2 15 0,34-16 0,21-11 0,11-4 0,-54 22 0,4-1 0,-17 5 0,37-18 0,0 0 0,1 0 0,-1 1 0,1 0 0,0-1 0,0 1 0,5-4 0,-4 6 0,-7 6 0,-11 13 0,0-10 0,14-9 0,0 0 0,-1-1 0,1 1 0,0 0 0,0 0 0,0 0 0,0-1 0,0 1 0,0 0 0,0 0 0,0 0 0,1 0 0,-1-1 0,0 1 0,1 0 0,-1 0 0,1 0 0,-1 0 0,2-2 0,-4 9 0,0-1 0,-1 0 0,0 0 0,0 0 0,0 0 0,0-1 0,-7 8 0,20-55 0,-13 48 0,-6 27 0,9-31 0,0-1 0,0 0 0,0 1 0,0-1 0,0 1 0,0-1 0,0 0 0,0 1 0,1-1 0,-1 0 0,0 1 0,0-1 0,0 1 0,0-1 0,1 0 0,-1 0 0,0 1 0,0-1 0,1 0 0,-1 1 0,0-1 0,0 0 0,1 0 0,-1 1 0,0-1 0,1 0 0,-1 0 0,0 0 0,1 0 0,-1 1 0,1-1 0,23-7 0,13-8 0,-37 15 0,-1 0 0,1 0 0,0 0 0,0 0 0,0 1 0,0-1 0,0 0 0,0 0 0,0 0 0,0 0 0,0 0 0,0 0 0,0 0 0,0 0 0,0 0 0,0 1 0,0-1 0,0 0 0,0 0 0,0 0 0,1 0 0,-1 0 0,0 0 0,0 0 0,0 0 0,0 0 0,0 0 0,0 0 0,0 1 0,0-1 0,0 0 0,0 0 0,0 0 0,0 0 0,0 0 0,0 0 0,1 0 0,-1 0 0,0 0 0,0 0 0,0 0 0,0 0 0,0 0 0,0 0 0,0 0 0,0 0 0,0 0 0,1 0 0,-1 0 0,0 0 0,0 0 0,0 0 0,0 0 0,0 0 0,0 0 0,0 0 0,0 0 0,0 0 0,0 0 0,1 0 0,-1 0 0,-17 15 0,6-3 0,16-10 0,28-11 0,-11-1 0,-60 23 0,24-7 0,10-3 0,0-1 0,0-1 0,1 1 0,-1-1 0,-1 1 0,1-1 0,0 0 0,0 0 0,-6 0 0,29-11 0,-8 5 0,-12 4 0,1 1 0,0 0 0,0 0 0,0 0 0,0 0 0,-1 0 0,1 0 0,0 0 0,0 0 0,0 0 0,0 0 0,0 0 0,0 0 0,0 0 0,0 0 0,0 0 0,-1 0 0,1 0 0,0 0 0,0 0 0,0 0 0,0 0 0,0 0 0,0 0 0,0 0 0,0 0 0,0 0 0,0 0 0,0-1 0,0 1 0,-1 0 0,1 0 0,0 0 0,0 0 0,0 0 0,0 0 0,0 0 0,0 0 0,0 0 0,0 0 0,0-1 0,0 1 0,0 0 0,0 0 0,0 0 0,0 0 0,0 0 0,0 0 0,0 0 0,0 0 0,0 0 0,0-1 0,0 1 0,0 0 0,0 0 0,0 0 0,0 0 0,0 0 0,0 0 0,1 0 0,-1 0 0,0 0 0,0 0 0,0 0 0,0 0 0,0-1 0,0 1 0,0 0 0,0 0 0,8-10 0,12-7 0,44-44 0,-63 61 0,0 0 0,-1-1 0,1 1 0,0 0 0,-1-1 0,1 1 0,-1 0 0,1-1 0,0 1 0,-1-1 0,1 1 0,-1-1 0,0 1 0,1-1 0,-1 0 0,1 1 0,-1-1 0,0 1 0,1-1 0,-1 0 0,0 1 0,0-1 0,1 0 0,-1 0 0,0 1 0,0-1 0,0 0 0,0 1 0,0-2 0,-15-9 0,3 5 0,32 5 0,-1 1 0,-30-5 0,8 4-10,0-1-1,-1 1 1,1-1-1,0 1 1,0-1-1,-1 0 0,1 0 1,1-1-1,-1 1 1,0 0-1,1-1 1,-1 0-1,1 1 1,0-1-1,-1 0 1,2 0-1,-1-1 1,0 1-1,1 0 0,-1-1 1,-1-6-1,-7-11-1122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00:00:09.139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137 1 24575,'-3'3'0,"-1"0"0,1 0 0,0 0 0,0 1 0,0-1 0,1 1 0,-1 0 0,1 0 0,-2 4 0,-1 0 0,3-4 0,0 0 0,-1 0 0,1 0 0,-1 0 0,0-1 0,0 1 0,0-1 0,-1 0 0,1 0 0,-1 0 0,0-1 0,1 1 0,-1-1 0,0 0 0,-1 0 0,1 0 0,0-1 0,0 1 0,-1-1 0,1 0 0,-1 0 0,1-1 0,-1 1 0,1-1 0,-6 0 0,44 12 0,-33-12 0,1 1 0,0 0 0,-1 0 0,1 0 0,-1 0 0,1 0 0,-1 0 0,1 0 0,-1 1 0,0-1 0,0 0 0,0 1 0,1-1 0,-1 1 0,-1-1 0,1 1 0,0 0 0,0-1 0,0 4 0,-1-5 0,0 1 0,-1-1 0,1 1 0,-1-1 0,1 0 0,-1 1 0,1-1 0,-1 0 0,0 0 0,1 0 0,-1 1 0,1-1 0,-1 0 0,0 0 0,1 0 0,-1 0 0,1 0 0,-1 0 0,0 0 0,1 0 0,-1 0 0,1 0 0,-1 0 0,0-1 0,1 1 0,-1 0 0,1 0 0,-1 0 0,1-1 0,-1 1 0,1 0 0,-1-1 0,1 1 0,-1-1 0,1 1 0,-1 0 0,1-1 0,-25-15 0,19 4 0,14 16 0,14 19 0,-8-5 0,-12-17 0,-1 0 0,0 0 0,0 0 0,0 1 0,0-1 0,0 0 0,0 1 0,-1-1 0,1 0 0,0 1 0,-1-1 0,1 1 0,-1-1 0,1 1 0,-1-1 0,0 1 0,0-1 0,0 1 0,0-1 0,0 1 0,0 0 0,0-1 0,0 1 0,0-1 0,-1 1 0,1-1 0,-1 1 0,1-1 0,-1 1 0,1-1 0,-1 0 0,-2 3 0,-2 7 0,4-8 0,-1-1 0,1 1 0,-1 0 0,1 0 0,0 0 0,0 0 0,1 0 0,-1 0 0,0 4 0,10-3 0,15-12 0,-9 1 0,-10 5 0,0-1 0,1 1 0,-1 0 0,0 1 0,1-1 0,9 0 0,-12 2 0,0 0 0,0 1 0,0-1 0,0 1 0,0 0 0,0 0 0,-1 0 0,1 0 0,0 0 0,0 1 0,-1-1 0,1 1 0,-1 0 0,1-1 0,2 4 0,8 1 0,-9-16 0,-12-36 0,6 40 0,0 0 0,1 0 0,0 0 0,0 0 0,0 0 0,1-10 0,1 14 0,0 0 0,1 0 0,-1 0 0,1 1 0,-1-1 0,1 0 0,-1 1 0,1 0 0,0-1 0,0 1 0,-1 0 0,1 0 0,0 0 0,0 0 0,3-1 0,-2 1 0,-1 0 0,0 0 0,1 0 0,-1 0 0,0-1 0,0 1 0,0-1 0,0 1 0,0-1 0,3-4 0,-8 5 0,0-1 0,-1 0 0,1 1 0,0 0 0,0 0 0,-1 0 0,1 0 0,-1 0 0,1 0 0,-6 1 0,0-2 0,7 1 0,-1 0 0,0 0 0,1 0 0,-1 0 0,1-1 0,0 1 0,0-1 0,-1 1 0,1-1 0,0 0 0,0 0 0,0 0 0,1 0 0,-1 0 0,0-1 0,1 1 0,0 0 0,-1-1 0,1 1 0,0-1 0,0 1 0,0-1 0,1 0 0,-1 1 0,1-1 0,-1 0 0,1-5 0,-2-2 0,2 10 0,0-1 0,0 1 0,0 0 0,0 0 0,0 0 0,0 0 0,0-1 0,0 1 0,0 0 0,0 0 0,-1 0 0,1 0 0,0-1 0,0 1 0,0 0 0,0 0 0,0 0 0,0 0 0,0 0 0,-1-1 0,1 1 0,0 0 0,0 0 0,0 0 0,0 0 0,0 0 0,-1 0 0,1 0 0,0 0 0,0 0 0,0-1 0,0 1 0,-1 0 0,1 0 0,0 0 0,0 0 0,0 0 0,0 0 0,-1 0 0,1 0 0,0 0 0,0 0 0,0 0 0,0 1 0,-1-1 0,1 0 0,0 0 0,0 0 0,0 0 0,0 0 0,-1 0 0,-10 11 0,-12 22 0,20-27 0,-4 4 0,-3 8 0,28-32 0,-8 7 0,-7 10 0,-10 20 0,-3-2 0,15-31 0,4-6 0,-13 23 0,3-6 0,1 0 0,-1 0 0,1 0 0,-1 1 0,1-1 0,-1 0 0,0-1 0,1 1 0,-1 0 0,0 0 0,0 0 0,0 0 0,0 0 0,0-1 0,0 1 0,0 0 0,0-1 0,0 1 0,0-1 0,0 1 0,0-1 0,0 0 0,-2 1 0,-5-13 0,5 8 0,-4 21 0,6-15 0,-5 20 0,16-40 0,0 2 0,-6 18 0,-4 33 0,-1-31 0,1 1 0,0-1 0,0 1 0,0-1 0,0 1 0,0-1 0,1 1 0,2 6 0,0-13 0,-1 0 0,1 0 0,0-1 0,-1 1 0,1-1 0,-1 1 0,0-1 0,0 0 0,0 0 0,2-5 0,-3 6 0,9-14 0,-8 11 0,0 0 0,1 0 0,0 1 0,0-1 0,0 1 0,1 0 0,3-4 0,-6 14 0,0-1 0,-1 1 0,0 0 0,0-1 0,-2 12 0,-5 15 0,5-33 0,1-20 0,1 13 0,0-15 0,-4 23 0,-2 14 0,3-5 0,-3 6 0,6-30 0,4-23 0,-2 19 0,-2 52 0,1-15 0,2-34 0,2-26 0,14 71 0,-13-27 0,-12-17 0,9 31 0,-2-14 0,-1-1 0,1 1 0,-1-1 0,1 1 0,0-1 0,-1 1 0,1-1 0,0 0 0,0 1 0,0-1 0,0 0 0,0 0 0,0 0 0,0 0 0,1 0 0,1 1 0,-3-5 0,0 0 0,-1 0 0,1 0 0,-1 0 0,0 0 0,0-1 0,0 1 0,0 0 0,0 1 0,-3-5 0,1 1 0,1 1 0,-1 0 0,0 0 0,0 0 0,-1 1 0,1-1 0,-1 1 0,-7-7 0,24 33 0,-13-19 0,1-1 0,0 1 0,0-1 0,1 0 0,-1 1 0,0-1 0,1 0 0,-1 0 0,1 0 0,0 0 0,0 0 0,2 2 0,-4-4 0,0 0 0,1 0 0,-1 0 0,0 0 0,0 0 0,0 0 0,0 0 0,0 0 0,0 0 0,0 0 0,1 0 0,-1 0 0,0 0 0,0 0 0,0 0 0,0 0 0,0 0 0,0 0 0,0 0 0,1 0 0,-1 0 0,0 0 0,0 0 0,0 0 0,0 0 0,0-1 0,0 1 0,0 0 0,0 0 0,0 0 0,1 0 0,-1 0 0,0 0 0,0 0 0,0 0 0,0 0 0,0-1 0,0 1 0,0 0 0,0 0 0,0 0 0,0 0 0,0 0 0,0 0 0,0-1 0,0 1 0,0 0 0,0 0 0,0 0 0,0 0 0,0 0 0,0 0 0,0 0 0,0-1 0,0 1 0,0 0 0,0 0 0,0 0 0,0 0 0,-1 0 0,1 0 0,0 0 0,0 0 0,0 0 0,0-1 0,0 1 0,0 0 0,-4-10 0,5 11 0,3 8 0,0-3 0,-1-1 0,-1 1 0,1 0 0,-1 0 0,0-1 0,0 1 0,-1 1 0,0-1 0,0 0 0,0 0 0,-1 0 0,0 9 0,1-26 0,0 4 0,0 0 0,-1-1 0,0 1 0,0 0 0,-1-1 0,0 1 0,-3-11 0,0 67 0,4 3 0,0-48 0,0-6 0,0-27 0,-4-1 0,-1 33 0,-1 16 0,-1-2 0,3-32 0,4 12 0,0 1 0,0 0 0,-1 0 0,1 0 0,0 0 0,-1 0 0,1 0 0,-1 0 0,0 0 0,0 0 0,0 0 0,0 0 0,0 0 0,0 0 0,0 1 0,-1-1 0,-1-1 0,1 8 0,0 0 0,1 0 0,-1 1 0,1-1 0,0 1 0,0 7 0,1-13 0,-4 15 0,1-35 0,2 14 0,1 0 0,-1 1 0,0-1 0,-1 1 0,1-1 0,-1 1 0,0 0 0,-4-8 0,5 13 0,1 0 0,-1 1 0,1-1 0,-1 0 0,0 1 0,1-1 0,-1 1 0,1-1 0,-1 1 0,1-1 0,-1 1 0,1-1 0,0 1 0,-1-1 0,1 1 0,0 0 0,-1-1 0,1 1 0,0 0 0,0-1 0,-1 1 0,1 0 0,0-1 0,0 1 0,0 0 0,0 1 0,-8 28 0,7-25 0,1-5 0,0 0 0,0 0 0,0 0 0,0 0 0,-1 0 0,1 0 0,0 0 0,0 0 0,0 0 0,0 0 0,0 0 0,-1 0 0,1-1 0,0 1 0,0 0 0,0 0 0,0 0 0,0 0 0,-1 1 0,1-1 0,0 0 0,0 0 0,0 0 0,0 0 0,0 0 0,-1 0 0,1 0 0,0 0 0,0 0 0,0 0 0,0 0 0,0 0 0,0 0 0,0 0 0,-1 1 0,1-1 0,0 0 0,0 0 0,0 0 0,0 0 0,0 0 0,0 0 0,0 1 0,0-1 0,-1 13 0,6 8 0,-5-20 0,1-1 0,-1 1 0,1-1 0,-1 0 0,1 0 0,-1 1 0,1-1 0,-1 0 0,1 0 0,-1 0 0,1 1 0,-1-1 0,1 0 0,-1 0 0,1 0 0,-1 0 0,1 0 0,-1 0 0,1 0 0,-1 0 0,1 0 0,-1 0 0,1 0 0,0-1 0,4-1 0,-1 0 0,0 0 0,0-1 0,0 0 0,0 0 0,7-6 0,-85 40 0,139-83 0,-37 35 0,-18 9 0,0 1 0,0 1 0,1 0 0,0 0 0,0 1 0,23-7 0,-61 45 0,-35 40-1365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00:00:09.532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1 0 24575</inkml:trace>
  <inkml:trace contextRef="#ctx0" brushRef="#br0" timeOffset="0.57">1 0 24575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00:00:27.921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136 0 24575,'-2'9'0,"0"-1"0,0 1 0,-1-1 0,-1 0 0,1 0 0,-1 0 0,0-1 0,-1 0 0,0 1 0,0-1 0,-11 11 0,10-15 0,1-1 0,-1 1 0,0-1 0,0 0 0,-1 0 0,1 0 0,0-1 0,-1 0 0,1-1 0,-13 1 0,86-26 0,-97 21 0,16 2 0,40 2 0,-16 0 0,-5 0 0,-1 0 0,1 0 0,-1 0 0,0 0 0,1-1 0,-1 0 0,0 0 0,6-2 0,-8 2 0,-1 0 0,1 0 0,-1 0 0,0-1 0,1 1 0,-1 0 0,0-1 0,0 1 0,0-1 0,0 1 0,0-1 0,0 0 0,-1 0 0,1 1 0,0-1 0,-1 0 0,0 0 0,1 1 0,-1-1 0,0 0 0,0 0 0,0 0 0,0-2 0,0 4 0,0-1 0,0 1 0,0 0 0,0-1 0,0 1 0,0 0 0,1-1 0,-1 1 0,0 0 0,0 0 0,0-1 0,0 1 0,1 0 0,-1-1 0,0 1 0,0 0 0,1 0 0,-1 0 0,0-1 0,0 1 0,1 0 0,-1 0 0,0 0 0,0 0 0,1-1 0,-1 1 0,0 0 0,1 0 0,-1 0 0,0 0 0,1 0 0,-1 0 0,0 0 0,1 0 0,-1 0 0,0 0 0,1 0 0,-1 0 0,0 0 0,1 0 0,-1 0 0,1 1 0,17 8 0,-17-9 0,-1 0 0,1 1 0,0-1 0,-1 0 0,1 1 0,-1-1 0,1 0 0,-1 1 0,0-1 0,1 1 0,-1-1 0,1 1 0,-1-1 0,0 1 0,1-1 0,-1 1 0,0-1 0,0 1 0,1 0 0,-1-1 0,0 1 0,0-1 0,0 1 0,0 0 0,0-1 0,0 1 0,0-1 0,0 1 0,0 0 0,0-1 0,0 1 0,0-1 0,0 1 0,0 0 0,0-1 0,-1 1 0,1-1 0,0 1 0,-1 0 0,1-1 0,0 1 0,-1-1 0,1 1 0,0-1 0,-1 0 0,1 1 0,-1-1 0,1 1 0,-1-1 0,1 0 0,-1 1 0,1-1 0,-1 0 0,0 0 0,1 1 0,-1-1 0,1 0 0,-1 0 0,0 0 0,1 0 0,-1 0 0,1 0 0,-1 0 0,0 0 0,1 0 0,-1 0 0,-1 0 0,-119 9 0,186-8 0,3-2 0,-48 2 0,1-1 0,26-5 0,-61 13 0,-1 0 0,1 0 0,-17 14 0,31-21 0,-23 20 0,24-17 0,16-12 0,15-1 0,-26 13 0,-19 10 0,12-14 0,3-4 0,13-13 0,-11 14 0,-1-1 0,1 0 0,0 1 0,0-1 0,0 1 0,1 0 0,5-2 0,-58 33 0,29-20 0,1 1 0,0 1 0,1 1 0,0 1 0,-20 17 0,12-2 0,23-17 0,21-15 0,0-4 0,1-2 0,29-22 0,2 0 0,-56 92 0,6-57 0,-1-1 0,0 0 0,1 0 0,-1 0 0,0 1 0,0-1 0,0 0 0,0 0 0,0 1 0,0-1 0,0 0 0,0 0 0,-1 0 0,1 1 0,0-1 0,-2 2 0,2-2 0,0-1 0,-1 0 0,1 1 0,-1-1 0,1 1 0,-1-1 0,1 0 0,-1 1 0,1-1 0,-1 0 0,0 0 0,1 1 0,-1-1 0,1 0 0,-1 0 0,0 0 0,1 0 0,-1 0 0,1 0 0,-1 0 0,0 0 0,1 0 0,-2 0 0,-1-1 0,0 1 0,0-1 0,0 0 0,1-1 0,-1 1 0,0 0 0,1-1 0,-1 1 0,1-1 0,-1 0 0,1 0 0,-3-3 0,17-4 0,4-4 0,-11 15 0,-6 10 0,1-21 0,-1 1 0,1-1 0,-2 1 0,1-1 0,-1 1 0,-1 0 0,-5-15 0,2 7 0,6 16 0,0 0 0,0-1 0,0 1 0,0 0 0,0-1 0,-1 1 0,1 0 0,0 0 0,0-1 0,0 1 0,-1 0 0,1 0 0,0-1 0,0 1 0,-1 0 0,1 0 0,0 0 0,-1-1 0,1 1 0,0 0 0,-1 0 0,1 0 0,0 0 0,-1 0 0,1 0 0,0 0 0,-1-1 0,1 1 0,0 0 0,-1 0 0,1 0 0,0 1 0,-1-1 0,1 0 0,0 0 0,-1 0 0,1 0 0,0 0 0,-1 0 0,1 0 0,0 1 0,-1-1 0,1 0 0,0 0 0,0 0 0,-1 1 0,1-1 0,0 0 0,0 0 0,-1 1 0,1-1 0,0 0 0,0 0 0,0 1 0,0-1 0,-1 0 0,1 1 0,-19 26 0,12-11 0,27-47 0,-19 30 0,-1 1 0,0-1 0,0 1 0,0-1 0,0 1 0,0-1 0,1 1 0,-1 0 0,0-1 0,0 1 0,1-1 0,-1 1 0,0-1 0,1 1 0,-1 0 0,1-1 0,-1 1 0,0 0 0,1-1 0,-1 1 0,1 0 0,-1 0 0,1 0 0,-1-1 0,1 1 0,-1 0 0,1 0 0,-1 0 0,1 0 0,-1 0 0,1 0 0,-1 0 0,1 0 0,-1 0 0,1 0 0,0 0 0,7-1 0,1-3 0,-11 5 0,-15 14 0,-4 8 0,32-46 0,15-26 0,-31 60 0,-1-1 0,0 0 0,-1 0 0,-12 13 0,25-53 0,-1 15 0,-7 26 0,-14 40 0,16-51 0,0 0 0,0 1 0,0-1 0,0 0 0,0 0 0,0 0 0,0 0 0,0 0 0,0 1 0,0-1 0,0 0 0,0 0 0,0 0 0,0 0 0,0 1 0,0-1 0,0 0 0,0 0 0,0 0 0,0 0 0,0 0 0,0 0 0,-1 1 0,1-1 0,0 0 0,0 0 0,0 0 0,0 0 0,0 0 0,0 0 0,0 0 0,-1 0 0,1 1 0,0-1 0,0 0 0,0 0 0,0 0 0,0 0 0,-1 0 0,1 0 0,0 0 0,0 0 0,0 0 0,0 0 0,0 0 0,-1 0 0,1 0 0,0 0 0,0 0 0,0 0 0,0 0 0,-1 0 0,1 0 0,0 0 0,0 0 0,0-1 0,0 1 0,0 0 0,0 0 0,-1 0 0,1 0 0,0 0 0,0 0 0,0 0 0,0 0 0,0-1 0,-2-28 0,2 10 0,0 14 0,0 21 0,0-15 0,-2 10 0,-1-9 0,-4-10 0,7 9 0,5 8 0,-5-9 0,0 0 0,0 0 0,0 0 0,0 0 0,0 0 0,-1 0 0,1 0 0,0 0 0,0 0 0,0 0 0,0 0 0,0 0 0,-1 0 0,1 0 0,0 0 0,0 1 0,0-1 0,0 0 0,0 0 0,0 0 0,-1 0 0,1 0 0,0 0 0,0 0 0,0 0 0,0 0 0,0 0 0,0 1 0,0-1 0,0 0 0,0 0 0,-1 0 0,1 0 0,0 0 0,0 0 0,0 1 0,0-1 0,0 0 0,0 0 0,0 0 0,0 0 0,0 0 0,0 0 0,0 1 0,0-1 0,0 0 0,0 0 0,0 0 0,0 0 0,0 0 0,0 1 0,0-1 0,0 0 0,1 0 0,-19-11 0,4 3 0,21 19 0,-6-5 0,-11-10 0,-12-10 0,0-2 0,9 5 0,14 10 0,0 1 0,0-1 0,0 0 0,0 1 0,0-1 0,1 1 0,-1 0 0,0-1 0,0 1 0,1 0 0,-1 0 0,0 0 0,1 0 0,-1 0 0,0 0 0,0 0 0,3 1 0,62-3 0,-66 2 0,1 1 0,0-1 0,0 1 0,-1 0 0,1-1 0,-1 1 0,1 0 0,-1 0 0,1-1 0,-1 1 0,1 0 0,-1 0 0,0 0 0,1-1 0,-1 1 0,0 0 0,0 0 0,0 0 0,0 0 0,1 0 0,-1 0 0,0-1 0,-1 1 0,1 0 0,0 0 0,0 0 0,0 0 0,0 0 0,-1 0 0,1-1 0,0 1 0,-1 0 0,0 1 0,-11 29 0,-7 8 0,16-34 0,3-20 0,0-1 0,0 17-111,-3 18 356,-1-14-532,-1-13-925,4 3-5614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00:00:28.313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1 0 24575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28.522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36 42 24575,'-4'28'0,"4"-27"0,0-1 0,0 0 0,0 1 0,0-1 0,-1 0 0,1 0 0,0 1 0,0-1 0,0 0 0,0 0 0,0 0 0,-1 1 0,1-1 0,0 0 0,0 0 0,0 0 0,-1 1 0,1-1 0,0 0 0,0 0 0,-1 0 0,1 0 0,0 0 0,0 1 0,-1-1 0,1 0 0,0 0 0,0 0 0,-1 0 0,1 0 0,0 0 0,-1 0 0,1 0 0,-14-15 0,10 9 0,-2-8 0,24 19 0,-17-5 0,0 1 0,0-1 0,0 1 0,0 0 0,1-1 0,-1 1 0,0 0 0,0 0 0,-1 0 0,1 0 0,0 0 0,0 0 0,0 0 0,-1 0 0,1 0 0,0 0 0,-1 0 0,1 0 0,-1 0 0,1 1 0,-1-1 0,0 0 0,1 0 0,-1 1 0,0-1 0,0 0 0,0 0 0,0 1 0,0-1 0,0 0 0,0 0 0,-1 1 0,1 0 0,-1 6 0,4 21 0,-3-29 0,0 0 0,0 0 0,0 0 0,0 0 0,0 1 0,0-1 0,1 0 0,-1 0 0,0 0 0,0 0 0,0 0 0,0 0 0,0 1 0,0-1 0,0 0 0,0 0 0,0 0 0,0 0 0,0 0 0,0 0 0,1 0 0,-1 0 0,0 0 0,0 1 0,0-1 0,0 0 0,0 0 0,0 0 0,0 0 0,1 0 0,-1 0 0,0 0 0,0 0 0,0 0 0,0 0 0,0 0 0,1 0 0,-1 0 0,0 0 0,0 0 0,0 0 0,0 0 0,0 0 0,0 0 0,1 0 0,-1 0 0,0 0 0,0 0 0,0-1 0,8-14 0,23-90 0,-48 183 0,16-74 0,-6 14 0,7-32 0,2-5 0,-7 30 0,-6 16 0,8-20 0,-10 14 0,10-23 0,2-15 0,-9 75 0,10-61 0,1 1 0,-1-1 0,1 1 0,-1 0 0,1-1 0,0 1 0,-1 0 0,1-1 0,3-3 0,-4 6 0,0 0 0,0 0 0,0 0 0,0-1 0,0 1 0,0 0 0,0 0 0,0 0 0,0 0 0,1 0 0,-1 0 0,0 0 0,0-1 0,0 1 0,0 0 0,0 0 0,0 0 0,0 0 0,0 0 0,1 0 0,-1 0 0,0 0 0,0 0 0,0 0 0,0 0 0,0 0 0,1 0 0,-1 0 0,0 0 0,0 0 0,0 0 0,0 0 0,0 0 0,1 0 0,-1 0 0,0 0 0,0 0 0,0 0 0,0 0 0,0 0 0,0 0 0,1 0 0,-1 0 0,0 0 0,0 0 0,0 0 0,0 0 0,0 1 0,1-1 0,1 18 0,-2-17 0,0-1 0,0 1 0,0 0 0,0 0 0,0 0 0,0 0 0,0 0 0,1 0 0,-1 0 0,0 0 0,1 0 0,-1 0 0,0 0 0,1-1 0,-1 1 0,1 0 0,0 0 0,-1 0 0,1-1 0,0 1 0,-1 0 0,1-1 0,0 1 0,0-1 0,-1 1 0,1-1 0,0 1 0,0-1 0,0 1 0,0-1 0,0 0 0,0 1 0,0-1 0,-1 0 0,1 0 0,0 0 0,0 0 0,0 0 0,0 0 0,0 0 0,0 0 0,0 0 0,0 0 0,0-1 0,0 1 0,0 0 0,0-1 0,1 0 0,5-1 0,1-1 0,0 0 0,-1 0 0,13-8 0,-20 11 0,0 0 0,0 0 0,0 0 0,-1 0 0,1 0 0,0 0 0,0 0 0,0 0 0,0 0 0,0 0 0,0 0 0,0 0 0,0 0 0,0 0 0,0-1 0,0 1 0,0 0 0,-1 0 0,1 0 0,0 0 0,0 0 0,0 0 0,0 0 0,0 0 0,0 0 0,0 0 0,0-1 0,0 1 0,0 0 0,0 0 0,0 0 0,0 0 0,0 0 0,0 0 0,0 0 0,0 0 0,0-1 0,0 1 0,0 0 0,0 0 0,0 0 0,0 0 0,0 0 0,0 0 0,0 0 0,1 0 0,-1 0 0,0 0 0,0-1 0,0 1 0,0 0 0,0 0 0,0 0 0,0 0 0,0 0 0,0 0 0,0 0 0,0 0 0,0 0 0,1 0 0,-1 0 0,0 0 0,0 0 0,0 0 0,0 0 0,0 0 0,0 0 0,-12-2 0,-16 4 0,18 0 0,7-2 0,-1 1 0,1-1 0,-1 1 0,1 0 0,-1 0 0,1 1 0,0-1 0,-1 1 0,1-1 0,0 1 0,-3 3 0,32-18 0,-16 8 0,-23 9 0,0 4 0,12-7 0,-1 0 0,1 0 0,-1 0 0,0 0 0,1 0 0,-1 0 0,0 0 0,0-1 0,0 1 0,0 0 0,-3 0 0,6-4 0,0 0 0,1 1 0,-1-1 0,1 1 0,0 0 0,-1-1 0,1 1 0,0 0 0,5-4 0,35-39 0,-40 47 0,-3 9 0,0 2 0,1-13 0,0 0 0,0-1 0,0 1 0,0 0 0,0 0 0,0 0 0,0 0 0,0 0 0,0 0 0,1 0 0,-1 0 0,0 0 0,0 0 0,0 0 0,0 0 0,0 0 0,0 0 0,0-1 0,0 1 0,0 0 0,0 0 0,1 0 0,-1 0 0,0 0 0,0 0 0,0 0 0,0 0 0,0 0 0,0 0 0,0 0 0,0 0 0,0 0 0,1 0 0,-1 0 0,0 1 0,0-1 0,0 0 0,0 0 0,0 0 0,0 0 0,0 0 0,0 0 0,0 0 0,0 0 0,0 0 0,1 0 0,-1 0 0,0 0 0,0 0 0,0 0 0,0 0 0,0 1 0,0-1 0,0 0 0,0 0 0,0 0 0,0 0 0,0 0 0,24-33-1365,-14 20-5461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20.321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36 1 24575,'-1'0'0,"-1"0"0,-1 0 0,-1 0 0,0 0 0,0 2 0,0-1 0,0 1 0,0-1 0,1 2 0,0-1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20.714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 1 24575,'0'0'-8191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21.107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22 33 24575,'0'-1'0,"-1"-1"0,-1 1 0,0-1 0,-1 1 0,0-2 0,1 0 0,-1 0 0,1-1 0,0 1 0,1-2 0,1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20.714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 1 24575,'0'0'-8191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21.559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15 9 24575,'0'1'0,"-1"0"0,0 1 0,-1 0 0,0 1 0,0 1 0,0-1 0,-1-2 0,2-1 0,1-2 0,0-2 0,1 0 0,1-1 0,-1-1 0,1 1-8191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21.950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11 27 24575,'0'1'0,"0"1"0,0 2 0,0 0 0,-2 1 0,0-1 0,0 0 0,0-1 0,1-3 0,0-2 0,1-1 0,0-1 0,0-2 0,0-1 0,0 0 0,0 0 0,0 1 0,0 1-8191</inkml:trace>
  <inkml:trace contextRef="#ctx0" brushRef="#br0" timeOffset="1">6 1 24575,'1'0'0,"1"0"0,1 1 0,2 1 0,-1 1 0,2 1 0,-1 1 0,0 1 0,-1 1 0,0-1 0,1-1 0,-1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22.357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2 3 24575,'-1'-1'0,"0"-1"0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24.814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134 10 24575,'-5'-9'0,"14"22"0,-2-1 0,3 10 0,-10-22 0,0 1 0,0-1 0,0 0 0,0 1 0,0-1 0,-1 1 0,1-1 0,0 0 0,0 1 0,0-1 0,0 0 0,0 1 0,-1-1 0,1 0 0,0 1 0,0-1 0,-1 0 0,1 0 0,0 1 0,0-1 0,-1 0 0,1 0 0,0 1 0,-1-1 0,1 0 0,0 0 0,-1 0 0,1 0 0,0 1 0,-1-1 0,1 0 0,0 0 0,-1 0 0,1 0 0,-1 0 0,1 0 0,0 0 0,-1 0 0,1 0 0,-1 0 0,1 0 0,0 0 0,-1 0 0,1-1 0,0 1 0,-1 0 0,1 0 0,0 0 0,-1 0 0,0-1 0,-7 0 0,1 1 0,-1 0 0,0 0 0,0 1 0,0-1 0,0 2 0,0-1 0,-9 4 0,35-3 0,-10-3 0,-22 0 0,4 1 0,-1 1 0,1 1 0,0-1 0,-18 7 0,27-8 0,1 0 0,0 0 0,0 0 0,0 0 0,0 0 0,0 0 0,0 1 0,0-1 0,-1 0 0,1 0 0,0 0 0,0 0 0,0 0 0,0 0 0,0 1 0,0-1 0,0 0 0,0 0 0,0 0 0,0 0 0,0 1 0,0-1 0,0 0 0,0 0 0,0 0 0,0 0 0,0 0 0,0 1 0,0-1 0,0 0 0,0 0 0,0 0 0,0 0 0,0 0 0,1 0 0,-1 1 0,0-1 0,0 0 0,0 0 0,0 0 0,0 0 0,0 0 0,0 0 0,0 0 0,1 1 0,-1-1 0,0 0 0,0 0 0,0 0 0,0 0 0,0 0 0,1 0 0,-1 0 0,0 0 0,0 0 0,0 0 0,1 0 0,-1 0 0,0 0 0,0 1 0,1-1 0,-1 0 0,0 0 0,0 0 0,1 0 0,-1 1 0,0-1 0,0 0 0,0 0 0,0 0 0,1 1 0,-1-1 0,0 0 0,0 0 0,0 1 0,0-1 0,0 0 0,0 1 0,1-1 0,-1 0 0,0 0 0,0 1 0,0-1 0,0 0 0,0 1 0,0-1 0,0 0 0,0 0 0,0 1 0,-1-1 0,1 0 0,0 0 0,0 1 0,0-1 0,0 1 0,0 0 0,0 0 0,0 0 0,0 0 0,0 0 0,0 0 0,0 1 0,1-1 0,-1 0 0,0 0 0,1 0 0,-1 0 0,1 0 0,-1 0 0,1 0 0,-1 0 0,1 0 0,0 0 0,1 1 0,14 19 0,-16-21 3,0 1 0,1-1-1,-1 1 1,0-1-1,0 1 1,1-1 0,-1 1-1,0-1 1,1 1 0,-1-1-1,1 1 1,-1-1-1,0 0 1,1 1 0,-1-1-1,1 0 1,-1 0 0,1 1-1,-1-1 1,1 0-1,-1 0 1,1 0 0,0 1-1,-1-1 1,1 0 0,-1 0-1,1 0 1,-1 0-1,1 0 1,-1 0 0,1 0-1,0 0 1,-1 0 0,1-1-1,0 1 1,8-19-851,-8 14 236,1-2-6214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34.056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40 16 24575,'-2'7'0,"-1"1"0,0-1 0,0 0 0,-1 0 0,-8 12 0,12-20 0,0 1 0,-1-1 0,1 1 0,0 0 0,-1-1 0,1 1 0,0-1 0,-1 1 0,1-1 0,0 1 0,0-1 0,0 0 0,0 1 0,-1-1 0,1 1 0,0-1 0,0 1 0,0-1 0,0 1 0,0-1 0,0 0 0,1 1 0,-1-1 0,0 1 0,0-1 0,0 1 0,1-2 0,0-23 0,0 22 0,-1-17 0,-7 36 0,2 1 0,6-12 0,16-21 0,-13 12 0,0 0 0,0 0 0,0 0 0,0 0 0,8-4 0,-10 8 0,0 0 0,-1 0 0,1 0 0,0 0 0,0 0 0,0 0 0,0 0 0,-1 1 0,1-1 0,0 1 0,-1-1 0,1 1 0,0 0 0,-1-1 0,1 1 0,0 0 0,-1 0 0,0 0 0,1 1 0,-1-1 0,1 0 0,-1 0 0,2 3 0,-5-3 0,11-5 0,17 0 0,-17 2 0,-27 3 0,15 0 0,-1-1 0,1 1 0,0 0 0,0 0 0,0 0 0,0 0 0,0 1 0,1-1 0,-1 1 0,0-1 0,1 1 0,-1 0 0,1 0 0,-3 3 0,-26 35 0,39-51 0,0 1 0,1 0 0,15-15 0,-49 67 0,24-38 0,6-6 0,10-11 0,-9 6 0,-28 25 0,16-12 0,5-5 0,1 0 0,-1 0 0,0 0 0,0 0 0,1 0 0,-1 0 0,0-1 0,0 1 0,0 0 0,0-1 0,0 1 0,0 0 0,0-1 0,0 1 0,-1-1 0,1 0 0,0 1 0,0-1 0,0 0 0,0 0 0,0 0 0,-1 0 0,1 0 0,0 0 0,0 0 0,0 0 0,0 0 0,-2-1 0,2 1 0,-1 0 0,1 0 0,0 0 0,0 0 0,-1 0 0,1 1 0,0-1 0,-1 0 0,1 1 0,0-1 0,0 1 0,0-1 0,-2 2 0,2-2 0,1 0 0,-1 1 0,0-1 0,1 0 0,-1 0 0,1 1 0,-1-1 0,1 1 0,-1-1 0,1 0 0,0 1 0,-1-1 0,1 1 0,-1-1 0,1 1 0,0-1 0,-1 1 0,1 0 0,0-1 0,0 1 0,0-1 0,-1 1 0,1 0 0,0-1 0,0 1 0,0-1 0,0 1 0,0 0 0,0-1 0,0 1 0,0 0 0,0-1 0,0 1 0,0-1 0,1 2 0,-1-2 0,1 0 0,0 0 0,-1 0 0,1 0 0,-1 0 0,1 1 0,-1-1 0,1 0 0,-1 0 0,1 0 0,0-1 0,-1 1 0,1 0 0,-1 0 0,1 0 0,-1 0 0,1 0 0,-1-1 0,1 1 0,-1 0 0,1 0 0,-1-1 0,1 1 0,-1 0 0,1-1 0,-1 1 0,0-1 0,1 1 0,-1 0 0,1-1 0,-1 1 0,0-1 0,1 0 0,14-16 0,10-23 0,-24 38 0,-3 6 0,-11 27 0,13-31 0,0 0 0,0 0 0,0 0 0,0 0 0,0 0 0,0 0 0,0 0 0,0 0 0,0 0 0,0 1 0,0-1 0,0 0 0,0 0 0,0 0 0,0 0 0,0 0 0,0 0 0,0 0 0,0 0 0,0 0 0,0 1 0,0-1 0,0 0 0,0 0 0,0 0 0,0 0 0,0 0 0,0 0 0,0 0 0,0 0 0,0 0 0,0 1 0,0-1 0,0 0 0,0 0 0,0 0 0,0 0 0,1 0 0,-1 0 0,0 0 0,0 0 0,0 0 0,0 0 0,0 0 0,0 0 0,0 0 0,0 0 0,0 0 0,1 0 0,-1 0 0,0 0 0,0 0 0,0 0 0,0 0 0,0 0 0,0 0 0,0 0 0,0 0 0,1 0 0,-1 0 0,0 0 0,0 0 0,0 0 0,0 0 0,0 0 0,15-13 0,-8 5 0,8-6 0,-20 35 0,0-4 0,5-14 0,-1 1 0,0-1 0,0 0 0,0 1 0,0-1 0,-1 0 0,1 0 0,-3 3 0,-5-8 0,4 1 0,9 11 0,5 13 0,-10-20 0,-9-13 0,0-2 0,7 13 0,11 18 0,-4-8 0,-15-26 0,5 3 0,-6-6 0,9 19 0,4 14 0,-1-14-49,0 0 1,1 0-1,-1 0 0,0 0 0,0 0 1,1 0-1,-1 0 0,1 0 0,-1 0 1,1 0-1,-1 0 0,1 0 0,0 0 1,-1 0-1,1 0 0,0 0 0,0 0 1,0-1-1,-1 1 0,1 0 0,0-1 1,0 1-1,0 0 0,0-1 0,0 1 0,0-1 1,2 1-1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39.467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 0 24575,'0'0'-8191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40.947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22 0 24575,'-1'4'0,"1"0"0,-1 0 0,0 0 0,0 0 0,0-1 0,-1 1 0,-2 5 0,2-5 0,0 0 0,1 0 0,-1 0 0,1 0 0,0 0 0,-1 8 0,2-14 0,1 0 0,-1 0 0,1 0 0,-1 0 0,1 0 0,0 0 0,0 0 0,0 0 0,0 1 0,0-1 0,0 0 0,0 0 0,0 1 0,1-1 0,-1 1 0,1-1 0,1 0 0,-2 1 0,-1 1 0,1 0 0,-1-1 0,1 1 0,-1 0 0,1 0 0,-1-1 0,1 1 0,-1 0 0,1 0 0,-1 0 0,1 0 0,0 0 0,-1 0 0,1 0 0,-1 0 0,1 0 0,-1 0 0,1 0 0,-1 0 0,1 0 0,0 0 0,-1 0 0,1 1 0,0 0 0,0 0 0,0 0 0,0 0 0,0-1 0,-1 1 0,1 1 0,0-1 0,-1 0 0,1 0 0,-1 0 0,1 0 0,-1 0 0,0 0 0,1 1 0,-1-1 0,0 2 0,4 10-80,0-14 280,-4 0-259,0 0-1,0 0 1,0 0-1,0 0 1,0 1 0,0-1-1,-1 0 1,1 0-1,0 1 1,0-1 0,-1 0-1,1 0 1,0 1-1,-1-1 1,1 0 0,-1 0-1,1 1 1,-1-1-1,1 1 1,-1-1 0,1 0-1,-1 1 1,0-1-1,-1 0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4:00.533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133 1 24575,'0'1'0,"0"0"0,0 0 0,0 0 0,-1 0 0,1 0 0,0 0 0,0 0 0,-1 0 0,1 0 0,-1 0 0,1 0 0,-1 0 0,1 0 0,-1 0 0,0 0 0,1 0 0,-1-1 0,0 1 0,0 0 0,1 0 0,-1-1 0,0 1 0,0 0 0,0-1 0,0 1 0,0-1 0,-1 1 0,-35 6 0,7-1 0,9-1 0,-6 4 0,28-7 0,0 1 0,0-1 0,0 0 0,1 0 0,-1 0 0,1 0 0,0 0 0,0 0 0,0 0 0,3 2 0,5 7 0,-3 0 0,-5-9 0,0 1 0,-1-1 0,1 1 0,-1 0 0,1-1 0,-1 1 0,0 0 0,0 0 0,0 0 0,0 0 0,-1 0 0,1 0 0,-1 0 0,0 0 0,0 5 0,-5 15 0,1 5 0,5-28 0,0 1 0,-1-1 0,1 0 0,0 0 0,0 0 0,0 0 0,-1 0 0,1 0 0,0 0 0,0 0 0,0 0 0,-1 0 0,1 0 0,0 0 0,0-1 0,-1 1 0,1 0 0,0 0 0,0-1 0,-1 1 0,1-1 0,0 1 0,0-1 0,21-10 0,-19 9 0,0 0 0,1 0 0,-1 1 0,0-1 0,1 1 0,0 0 0,-1 0 0,1 0 0,0 0 0,5 1 0,-7 0 0,0 0 0,0 0 0,0 1 0,0-1 0,0 1 0,0-1 0,0 1 0,-1 0 0,1 0 0,0 0 0,-1 0 0,1 0 0,0 0 0,-1 0 0,1 1 0,-1-1 0,0 1 0,1-1 0,-1 1 0,2 2 0,-2-2 0,0 0 0,0 0 0,0 0 0,0-1 0,1 1 0,-1 0 0,1-1 0,-1 1 0,1-1 0,-1 1 0,1-1 0,2 1 0,1-7 0,-5-15 0,-1 13 0,0-3 0,0 0 0,1 0 0,2-18 0,-2 26 0,0-1 0,1 1 0,0-1 0,-1 1 0,1-1 0,0 1 0,0 0 0,1 0 0,-1-1 0,0 1 0,1 0 0,-1 0 0,1 0 0,0 0 0,-1 0 0,1 1 0,0-1 0,0 1 0,4-3 0,4-1 0,-7 5 0,-1-1 0,1 0 0,0-1 0,-1 1 0,1 0 0,-1-1 0,1 1 0,-1-1 0,0 0 0,0 0 0,3-3 0,-7 4 0,0-1 0,-1 1 0,1-1 0,0 1 0,-1 0 0,1 0 0,-1 0 0,1 0 0,-1 0 0,0 0 0,1 1 0,-4-1 0,-2-1 0,4 0 0,-1 0 0,1 0 0,-1 1 0,0 0 0,0-1 0,0 1 0,-10 0 0,15 1 0,-1 0 0,0 0 0,1 0 0,-1 0 0,1 1 0,-1-1 0,1 0 0,-1 0 0,1 0 0,-1 1 0,1-1 0,-1 0 0,1 1 0,-1-1 0,1 0 0,-1 1 0,1-1 0,-1 1 0,1-1 0,0 0 0,-1 1 0,1-1 0,0 1 0,0-1 0,-1 2 0,1 0 0,-1-1 0,1 1 0,0 0 0,0 0 0,0 0 0,0 0 0,0 0 0,1 0 0,-1 0 0,0-1 0,1 1 0,0 2 0,5 19 0,6 41 0,-12-64 0,0 1 0,0-1 0,0 0 0,0 0 0,0 1 0,0-1 0,0 0 0,0 0 0,0 1 0,0-1 0,0 0 0,0 1 0,0-1 0,0 0 0,-1 0 0,1 1 0,0-1 0,0 0 0,0 0 0,0 0 0,0 1 0,-1-1 0,1 0 0,0 0 0,0 1 0,0-1 0,-1 0 0,1 0 0,0 0 0,0 0 0,-1 0 0,1 1 0,0-1 0,0 0 0,-1 0 0,1 0 0,0 0 0,-15-1 0,-16-11 0,29 11 0,-15-5 0,13 5 0,1-1 0,0 1 0,-1 0 0,1-1 0,0 0 0,0 1 0,0-1 0,0-1 0,0 1 0,-5-5 0,8 7 0,0 0 0,0 0 0,0 1 0,0-1 0,0 0 0,0 0 0,0 1 0,0-1 0,0 0 0,0 0 0,0 1 0,0-1 0,0 0 0,-1 0 0,1 0 0,0 1 0,0-1 0,0 0 0,0 0 0,-1 0 0,1 0 0,0 1 0,0-1 0,0 0 0,-1 0 0,1 0 0,0 0 0,0 0 0,0 0 0,-1 0 0,1 0 0,0 0 0,0 1 0,-1-1 0,1 0 0,0 0 0,0 0 0,-1 0 0,1 0 0,0-1 0,0 1 0,-1 0 0,1 0 0,0 0 0,0 0 0,0 0 0,-1 0 0,1 0 0,0 0 0,0 0 0,0-1 0,-1 1 0,1 0 0,0 0 0,3 4 0,-2-19 0,-1 2 0,0 10 0,0-1 0,0 1 0,0-1 0,0 1 0,1-1 0,-1 1 0,2-6 0,-1 8 0,0 0 0,0-1 0,0 1 0,0 0 0,0 0 0,0 0 0,0 0 0,0-1 0,0 2 0,1-1 0,-1 0 0,0 0 0,1 0 0,-1 1 0,0-1 0,1 0 0,-1 1 0,1-1 0,-1 1 0,4-1 0,-4 0 0,-7 0 0,-15 2 0,20-1 0,0 0 0,0 0 0,0 0 0,0 0 0,0 0 0,0 0 0,0 0 0,1 0 0,-1 1 0,0-1 0,0 0 0,0 1 0,0-1 0,0 1 0,0-1 0,1 1 0,-1-1 0,0 1 0,0 0 0,1-1 0,-1 1 0,1 0 0,-1 0 0,0-1 0,1 1 0,-1 0 0,1 0 0,0 0 0,-1 0 0,1 0 0,0-1 0,-1 1 0,1 0 0,0 0 0,0 0 0,0 0 0,0 0 0,0 0 0,0 0 0,0 0 0,0 0 0,0 0 0,0 0 0,1 0 0,-1 0 0,0 0 0,1 1 0,7 14 0,-6-12 0,0-1 0,0 1 0,-1-1 0,1 1 0,-1 0 0,0 0 0,0-1 0,0 1 0,-1 0 0,1 7 0,-1-10 0,0-1 0,-1 0 0,1 1 0,0-1 0,0 0 0,0 1 0,0-1 0,0 0 0,0 1 0,0-1 0,0 0 0,0 1 0,0-1 0,0 0 0,1 1 0,-1-1 0,0 0 0,0 1 0,0-1 0,0 0 0,0 1 0,1-1 0,-1 0 0,0 0 0,0 1 0,1-1 0,-1 0 0,0 0 0,0 1 0,1-1 0,-1 0 0,0 0 0,1 0 0,-1 0 0,0 1 0,1-1 0,-1 0 0,0 0 0,1 0 0,-1 0 0,0 0 0,1 0 0,-1 0 0,0 0 0,1 0 0,-1 0 0,0 0 0,1 0 0,-1 0 0,0 0 0,1 0 0,-1 0 0,0 0 0,1-1 0,-1 1 0,25-15 0,-6 3 0,-7 7 0,-1 0 0,0-1 0,18-12 0,9-5 0,-42 26 0,0 0 0,0 0 0,0 0 0,0 0 0,1 1 0,-4 4 0,4-4 0,-1 0 0,0 0 0,1 0 0,-1-1 0,-1 1 0,1-1 0,-6 3 0,-11 1 0,18-7 0,-1 1 0,1 0 0,-1 0 0,1 0 0,-1 0 0,1 1 0,0-1 0,0 1 0,0 0 0,0 0 0,0 0 0,-3 3 0,5-5 0,1 0 0,0 0 0,0 1 0,0-1 0,0 0 0,0 0 0,0 0 0,0 1 0,0-1 0,0 0 0,0 0 0,0 0 0,0 1 0,0-1 0,0 0 0,0 0 0,0 0 0,0 1 0,0-1 0,0 0 0,0 0 0,0 0 0,0 0 0,0 1 0,0-1 0,1 0 0,-1 0 0,0 0 0,0 0 0,0 1 0,0-1 0,0 0 0,0 0 0,1 0 0,-1 0 0,0 0 0,0 0 0,0 0 0,0 1 0,1-1 0,-1 0 0,0 0 0,0 0 0,1 0 0,13 0 0,12-6 0,-25 6 0,0 0 0,-1 0 0,1-1 0,0 1 0,-1 0 0,1-1 0,-1 1 0,1 0 0,0-1 0,-1 1 0,1-1 0,-1 1 0,1-1 0,-1 1 0,0-1 0,1 0 0,-1 1 0,1-1 0,-1 1 0,0-1 0,0 0 0,1 1 0,-1-1 0,0 0 0,0 1 0,0-1 0,0 0 0,0 0 0,0 1 0,0-1 0,0 0 0,0 1 0,0-1 0,0-1 0,-1 1 0,1 1 0,-1-1 0,0 1 0,1 0 0,-1-1 0,0 1 0,0 0 0,1-1 0,-1 1 0,0 0 0,0 0 0,1 0 0,-1 0 0,0-1 0,0 1 0,0 0 0,1 0 0,-1 1 0,0-1 0,0 0 0,1 0 0,-1 0 0,0 0 0,0 1 0,1-1 0,-1 0 0,0 1 0,1-1 0,-1 1 0,0-1 0,1 0 0,-2 2 0,-10 6 0,10-7 0,0 1 0,0-1 0,0 0 0,0 1 0,0-1 0,0 0 0,0-1 0,-1 1 0,1 0 0,-3 0 0,4-1 0,0-1 0,1 1 0,-1 0 0,0-1 0,0 1 0,0-1 0,1 0 0,-1 1 0,0-1 0,1 0 0,-1 1 0,0-1 0,1 0 0,-1 0 0,1 1 0,-1-1 0,1 0 0,0 0 0,-1 0 0,1 0 0,0 0 0,-1 1 0,1-1 0,0 0 0,0 0 0,0 0 0,0 0 0,0 0 0,0-2 0,0-2 0,-1 0 0,1 0 0,1 0 0,-1 0 0,1 0 0,-1 0 0,1 0 0,1 1 0,-1-1 0,1 0 0,2-5 0,-2 7 0,-1 1 0,0 0 0,0-1 0,1 1 0,-1 0 0,1 0 0,0 0 0,-1 0 0,1 0 0,0 0 0,0 1 0,0-1 0,1 1 0,-1-1 0,0 1 0,1 0 0,-1 0 0,0 0 0,1 0 0,-1 0 0,1 1 0,0-1 0,2 0 0,-4 1 0,-1 0 0,0 0 0,0 0 0,1 0 0,-1 0 0,0 0 0,1 0 0,-1 0 0,0 0 0,0 0 0,1 0 0,-1 0 0,0 0 0,0 0 0,1 0 0,-1 0 0,0 0 0,1 0 0,-1 0 0,0 0 0,0 1 0,1-1 0,-1 0 0,0 0 0,0 0 0,0 0 0,1 1 0,-1-1 0,0 0 0,0 0 0,0 0 0,1 1 0,-1-1 0,0 0 0,0 0 0,0 1 0,0-1 0,0 0 0,0 0 0,0 1 0,0-1 0,1 1 0,-9 12 0,-15 10 0,20-21 0,1 0 0,-1 1 0,1-1 0,0 1 0,0 0 0,0-1 0,1 1 0,-2 3 0,-12 16 0,30-38 0,-10 10 0,0 0 0,0 1 0,1 0 0,0 0 0,0 0 0,8-4 0,-11 6 0,1 1 0,0 0 0,-1 1 0,1-1 0,0 1 0,0-1 0,0 1 0,0 0 0,0 1 0,0-1 0,1 1 0,-1-1 0,7 2 0,-11-1 0,0 0 0,0 0 0,0 0 0,1 0 0,-1 0 0,0 0 0,0 0 0,0 0 0,0 1 0,0-1 0,0 0 0,0 0 0,1 0 0,-1 0 0,0 0 0,0 0 0,0 0 0,0 1 0,0-1 0,0 0 0,0 0 0,0 0 0,0 0 0,0 0 0,0 1 0,0-1 0,0 0 0,0 0 0,0 0 0,0 0 0,0 1 0,0-1 0,0 0 0,0 0 0,0 0 0,0 0 0,0 0 0,0 1 0,0-1 0,0 0 0,0 0 0,0 0 0,0 0 0,0 0 0,-1 0 0,1 1 0,0-1 0,0 0 0,0 0 0,-11 9 0,-11 3 0,15-9 0,0 0 0,0 1 0,0 0 0,0 0 0,1 0 0,0 1 0,0 0 0,0 0 0,0 1 0,1-1 0,0 1 0,0 0 0,0 1 0,-6 12 0,20-26 0,1-1 0,0 2 0,0-1 0,17-7 0,-19 10 0,-5 2 0,1 0 0,0 0 0,0 0 0,1 0 0,-1 1 0,0 0 0,8-2 0,-11 3 0,-1 0 0,1 0 0,0 0 0,-1 0 0,1 0 0,0 1 0,0-1 0,-1 0 0,1 0 0,0 1 0,-1-1 0,1 0 0,0 1 0,-1-1 0,1 0 0,-1 1 0,1-1 0,-1 1 0,1-1 0,0 2 0,0 0 0,0-1 0,0 1 0,0 0 0,-1 0 0,1 0 0,-1-1 0,1 1 0,-1 0 0,0 0 0,1 0 0,-1 3 0,7 71 0,-6-76 0,-1 1 0,0-1 0,0 0 0,0 0 0,0 1 0,0-1 0,0 0 0,0 0 0,0 1 0,0-1 0,0 0 0,0 1 0,0-1 0,-1 0 0,1 0 0,0 1 0,0-1 0,0 0 0,0 0 0,0 1 0,-1-1 0,1 0 0,0 0 0,0 0 0,0 1 0,0-1 0,-1 0 0,1 0 0,0 0 0,0 0 0,-1 1 0,1-1 0,0 0 0,0 0 0,-1 0 0,1 0 0,-1 0 0,-14-1 0,-16-11 0,30 11 0,-28-12-1365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4:23.961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123 0 24575,'0'3'0,"0"0"0,0 0 0,-1-1 0,1 1 0,-1 0 0,0 0 0,0-1 0,0 1 0,0-1 0,0 1 0,-1-1 0,1 1 0,-1-1 0,0 0 0,1 1 0,-1-1 0,0 0 0,0 0 0,0-1 0,-1 1 0,1 0 0,0-1 0,-5 3 0,2-1 0,-1-1 0,0 1 0,0-1 0,0-1 0,0 1 0,-1-1 0,1 0 0,0 0 0,-9-1 0,0 2 0,13 4 0,21 13 0,-3-5 0,-14-11 0,1-1 0,-1 1 0,0 0 0,0-1 0,0 1 0,0 0 0,0 0 0,-1 0 0,3 7 0,-4-7 0,0-1 0,0 1 0,0 0 0,0-1 0,-1 1 0,1 0 0,-1-1 0,0 1 0,1 0 0,-1-1 0,0 1 0,-1-1 0,-1 3 0,3-4 0,-10 22 0,10-23 0,-1 1 0,1 0 0,-1 1 0,1-1 0,0 0 0,-1 0 0,1 0 0,0 0 0,0 0 0,0 0 0,0 0 0,0 0 0,0 0 0,0 1 0,0-1 0,0 0 0,1 0 0,-1 1 0,28-26 0,15 6 0,-35 15 0,0 0 0,0 0 0,0 0 0,0-1 0,-1-1 0,1 1 0,-1-1 0,12-12 0,-24 22 0,-1-1 0,1 0 0,-1 0 0,0 0 0,-1-1 0,1 0 0,-9 3 0,8-3 0,-1 0 0,1 1 0,0-1 0,0 2 0,0-1 0,-7 7 0,12-10 0,0 1 0,1 0 0,-2-1 0,1 1 0,0-1 0,0 0 0,0 0 0,-1 0 0,-2 1 0,5-2 0,0 0 0,0 0 0,0 0 0,0 0 0,0 0 0,0 0 0,0 0 0,0 0 0,0 0 0,0 0 0,0 0 0,0 0 0,0 0 0,0 0 0,0 0 0,0-1 0,0 1 0,0 0 0,0 0 0,0 0 0,0 0 0,0 0 0,0 0 0,0 0 0,0 0 0,0 0 0,0 0 0,0 0 0,0 0 0,0 0 0,0 0 0,0 0 0,0 0 0,0 0 0,0-1 0,0 1 0,0 0 0,0 0 0,0 0 0,-1 0 0,1 0 0,0 0 0,0 0 0,0 0 0,0 0 0,0 0 0,0 0 0,0 0 0,0 0 0,0 0 0,0 0 0,0 0 0,0 0 0,0 0 0,0 0 0,-1 0 0,15-9 0,36-15 0,-39 20 0,0-1 0,-1 0 0,1-1 0,-1 0 0,0-1 0,0 0 0,9-9 0,1-1 0,-16 15 0,0-1 0,0-1 0,-1 1 0,1 0 0,4-8 0,-7 11 0,-1 0 0,0 0 0,0 0 0,0 0 0,0-1 0,0 1 0,0 0 0,0 0 0,0 0 0,0-1 0,0 1 0,0 0 0,0 0 0,0 0 0,0 0 0,0-1 0,0 1 0,0 0 0,0 0 0,0 0 0,0-1 0,0 1 0,0 0 0,0 0 0,-1 0 0,1 0 0,0-1 0,0 1 0,0 0 0,0 0 0,0 0 0,0 0 0,-1 0 0,1 0 0,0-1 0,0 1 0,0 0 0,0 0 0,-1 0 0,1 0 0,0 0 0,0 0 0,-1 0 0,-13-4 0,-12 2 0,23 3 0,1-1 0,-1 0 0,0 0 0,1 0 0,-1-1 0,1 1 0,-1 0 0,0-1 0,1 0 0,-1 1 0,1-1 0,0 0 0,-1 0 0,1-1 0,0 1 0,-1 0 0,1-1 0,0 0 0,0 1 0,0-1 0,0 0 0,1 0 0,-1 0 0,0 0 0,1 0 0,-1 0 0,1-1 0,0 1 0,0 0 0,0-1 0,-1-3 0,-2-3 0,-2-2 0,10 27 0,-3-13 0,-1 0 0,1-1 0,0 1 0,-1 0 0,1 0 0,-1 0 0,0 0 0,0 0 0,0 0 0,0-1 0,-1 1 0,1 0 0,-1 0 0,1 0 0,-1 0 0,-2 3 0,1-3 0,0 0 0,-1-1 0,0 1 0,0 0 0,1-1 0,-1 0 0,-1 1 0,1-1 0,0 0 0,0-1 0,-7 3 0,8-3 0,1 0 0,-1 0 0,1 0 0,-1 0 0,0-1 0,1 1 0,-1-1 0,0 1 0,0-1 0,1 0 0,-1 0 0,0 1 0,0-1 0,0 0 0,1-1 0,-1 1 0,0 0 0,0 0 0,1-1 0,-1 1 0,0-1 0,1 0 0,-1 1 0,0-1 0,1 0 0,-1 0 0,1 0 0,-1 0 0,1 0 0,0 0 0,-1-1 0,1 1 0,0 0 0,0-1 0,0 1 0,0-1 0,0 1 0,0-1 0,0 1 0,1-1 0,-1 0 0,0-2 0,1 4 0,0 0 0,0-1 0,0 1 0,0-1 0,0 1 0,1-1 0,-1 1 0,0-1 0,0 1 0,0 0 0,1-1 0,-1 1 0,0 0 0,1-1 0,-1 1 0,0-1 0,1 1 0,-1 0 0,0 0 0,1-1 0,-1 1 0,1 0 0,-1 0 0,0-1 0,1 1 0,-1 0 0,1 0 0,-1 0 0,1 0 0,-1 0 0,1 0 0,-1 0 0,1 0 0,-1 0 0,27-2 0,-5-1 0,-17 1 0,10-5 0,-13 8 0,-9 7 0,-18 9 0,25-17 0,0 0 0,0 0 0,0 0 0,0 0 0,0 0 0,0 0 0,0 0 0,0 0 0,0 0 0,0 0 0,0 0 0,0 0 0,0 0 0,0 0 0,0 0 0,0 0 0,0 0 0,0 0 0,0 0 0,0 0 0,0-1 0,0 1 0,0 0 0,0 0 0,0 0 0,-1 0 0,16-9 0,12-16 0,-27 26 0,-11 11 0,-10 3 0,19-14 0,0 0 0,0 0 0,0 0 0,0 1 0,0-1 0,0 1 0,0-1 0,0 1 0,1 0 0,-3 3 0,42-3 0,-25-3 0,0-1 0,21-6 0,-16 3 0,-18 5 0,0 1 0,0-1 0,0 0 0,0 0 0,0 0 0,0 0 0,0 0 0,0 0 0,1 0 0,-1 0 0,0 0 0,0 0 0,0 0 0,0 1 0,0-1 0,0 0 0,0 0 0,0 0 0,0 0 0,0 0 0,0 0 0,0 0 0,0 0 0,0 0 0,0 0 0,1 0 0,-1 0 0,0 0 0,0 0 0,0 0 0,0 0 0,0 0 0,0 0 0,0 0 0,0 0 0,0 0 0,0 0 0,0 0 0,1 0 0,-1 0 0,0 0 0,0 0 0,0 0 0,0 0 0,-10 7 0,0 0 0,-1-1 0,-11 5 0,14-7 0,-1 0 0,1 0 0,0 1 0,1 1 0,-1-1 0,-8 9 0,25-21 0,-1 1 0,1 0 0,0 1 0,0 0 0,1 1 0,17-6 0,11-6 0,-35 15 0,-1-1 0,1 1 0,-1 0 0,1 1 0,0-1 0,-1 0 0,1 1 0,0-1 0,0 1 0,3 0 0,-6 0 0,0 0 0,1 0 0,-1 0 0,0 0 0,0 0 0,0 0 0,0 0 0,0 0 0,0 0 0,1 0 0,-1 0 0,0 0 0,0 0 0,0 1 0,0-1 0,0 0 0,0 0 0,0 0 0,0 0 0,1 0 0,-1 0 0,0 0 0,0 0 0,0 0 0,0 1 0,0-1 0,0 0 0,0 0 0,0 0 0,0 0 0,0 0 0,0 0 0,0 0 0,0 1 0,0-1 0,0 0 0,0 0 0,0 0 0,0 0 0,0 0 0,0 0 0,0 1 0,0-1 0,0 0 0,0 0 0,0 0 0,0 0 0,0 0 0,0 0 0,0 1 0,0-1 0,0 0 0,0 0 0,-1 0 0,1 0 0,0 0 0,0 0 0,-17 12 0,-26 7 0,32-15 0,1 0 0,0 1 0,0 0 0,0 1 0,0-1 0,-11 11 0,22-16 0,-1 1 0,1-1 0,-1 1 0,1-1 0,0 0 0,-1 1 0,1-1 0,-1 0 0,1 0 0,0 0 0,-1 1 0,1-1 0,-1 0 0,1 0 0,0 0 0,-1 0 0,1 0 0,0 0 0,-1 0 0,1 0 0,0 0 0,-1 0 0,2-1 0,2 1 0,-1 0 0,1 0 0,0 1 0,-1-1 0,1 1 0,-1 0 0,4 1 0,8 11 0,12 8 0,-26-20 0,0 0 0,0 0 0,1-1 0,-1 1 0,0-1 0,1 1 0,-1-1 0,0 1 0,1-1 0,-1 0 0,0 1 0,1-1 0,-1 0 0,1 0 0,-1 0 0,1 0 0,-1 0 0,2-1 0,-2 0 0,0 1 0,0-1 0,-1 0 0,1 0 0,-1 1 0,1-1 0,0 0 0,-1 0 0,0 0 0,1 1 0,-1-1 0,1 0 0,-1 0 0,0 0 0,0 0 0,1 0 0,-1 0 0,0 0 0,0 0 0,0 0 0,0 0 0,0-1 0,-2-29 0,2 20 0,-1 8 0,-2 10 0,-10 24 0,12-30 0,1-1 0,0 1 0,-1-1 0,1 1 0,0-1 0,-1 1 0,1-1 0,-1 1 0,1-1 0,-1 1 0,1-1 0,-1 1 0,1-1 0,-1 0 0,0 1 0,1-1 0,-1 0 0,0 0 0,1 1 0,-1-1 0,1 0 0,-1 0 0,0 0 0,1 0 0,-1 0 0,0 0 0,0 0 0,1 0 0,-1 0 0,0 0 0,1 0 0,-1 0 0,0-1 0,1 1 0,-1 0 0,1 0 0,-1-1 0,0 1 0,1 0 0,-1-1 0,1 1 0,-1-1 0,1 1 0,-1-1 0,0 1-23,1-1 0,0 1 0,0 0 0,0-1 0,0 1-1,-1 0 1,1-1 0,0 1 0,0 0 0,0-1 0,0 1 0,0 0-1,0-1 1,0 1 0,0-1 0,0 1 0,0 0 0,0-1 0,0 1-1,0 0 1,0-1 0,0 1 0,1 0 0,-1-1 0,0 1 0,0 0-1,0-1 1,0 1 0,1 0 0,-1 0 0,0-1 0,0 1 0,1 0-1,-1 0 1,0-1 0,0 1 0,1 0 0,-1 0 0,0 0 0,1 0 0,-1-1-1,0 1 1,1 0 0,-1 0 0,0 0 0,1 0 0,-1 0 0,0 0-1,1 0 1,-1 0 0,0 0 0,1 0 0,-1 0 0,1 0 0,-1 0-1,0 0 1,1 0 0,-1 1 0,5-2-6803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4:24.353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0 1 24575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21.107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22 33 24575,'0'-1'0,"-1"-1"0,-1 1 0,0-1 0,-1 1 0,0-2 0,1 0 0,-1 0 0,1-1 0,0 1 0,1-2 0,1 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4:27.735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45 1 24575,'0'9'0,"-1"0"0,0 0 0,0 0 0,-1-1 0,-5 15 0,7-23 0,-1-1 0,1 0 0,-1 1 0,1-1 0,-1 1 0,0-1 0,1 1 0,-1 0 0,0-1 0,1 1 0,-1-1 0,0 1 0,0 0 0,0 0 0,1 0 0,-1-1 0,0 1 0,0 0 0,0 0 0,1 0 0,-1 0 0,0 0 0,0 0 0,0 0 0,1 1 0,-1-1 0,0 0 0,0 0 0,1 1 0,-1-1 0,0 0 0,0 1 0,1-1 0,-1 1 0,0-1 0,1 1 0,-2 0 0,-2 2 26,11-13-123,-3 3-1197,0 1-5532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4:29.551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 7 24575,'1'0'0,"-1"0"0,0 0 0,1 0 0,-1 1 0,0-1 0,1 0 0,-1 0 0,0 0 0,1 1 0,-1-1 0,0 0 0,1 0 0,-1 1 0,0-1 0,0 0 0,1 1 0,-1-1 0,0 0 0,0 1 0,0-1 0,0 1 0,1-1 0,-1 0 0,0 1 0,0-1 0,0 1 0,0-1 0,0 0 0,0 1 0,0-1 0,0 1 0,0-1 0,0 0 0,0 1 0,0-1 0,-1 1 0,1-1 0,0 0 0,0 1 0,0-1 0,0 0 0,-1 1 0,1-1 0,0 0 0,0 1 0,-1-1 0,1 1 0,-4 6 0,5-12 0,-1 5 0,0 0 0,0 0 0,0 0 0,1 0 0,-1-1 0,0 1 0,0 0 0,0 0 0,0 0 0,0 0 0,0 0 0,0-1 0,0 1 0,0 0 0,1 0 0,-1 0 0,0 0 0,0 0 0,0 0 0,0 0 0,0 0 0,1 0 0,-1-1 0,0 1 0,0 0 0,0 0 0,0 0 0,1 0 0,-1 0 0,0 0 0,0 0 0,0 0 0,0 0 0,1 0 0,-1 0 0,0 0 0,0 0 0,0 0 0,0 0 0,1 1 0,-1-1 0,0 0 0,0 0 0,0 0 0,0 0 0,1 0 0,5 8 0,2 0 0,-7-8 0,-1 0 0,0-1 0,1 1 0,-1 0 0,0 0 0,1-1 0,-1 1 0,0 0 0,0 0 0,1-1 0,-1 1 0,0 0 0,0-1 0,1 1 0,-1-1 0,0 1 0,0 0 0,0-1 0,0 1 0,0 0 0,1-1 0,-1 1 0,0-1 0,0 1 0,0 0 0,0-1 0,0 1 0,0-1 0,0 1 0,0 0 0,-1-1 0,4-2 0,3 8 0,3 1 0,-8-7 0,-1 1 0,0 0 0,1-1 0,-1 1 0,0-1 0,1 1 0,-1-1 0,0 1 0,0-1 0,1 1 0,-1-1 0,0 1 0,0-1 0,0 1 0,0-1 0,0 1 0,0-1 0,1 1 0,-1-1 0,-1 1 0,1-1 0,0 1 0,0-1 0,0 0 0,0 1 0,0-1 0,-1 0 0,0-13 0,-1 25 0,-1 5 0,2-19 0,0 1 0,0 0 0,0 0 0,-1 0 0,1 0 0,-1 0 0,1 0 0,-1 1 0,0-1 0,1 0 0,-4-1 0,4 3 0,0 0 0,0 1 0,0-1 0,0 0 0,0 0 0,0 1 0,0-1 0,0 1 0,0-1 0,1 1 0,-1-1 0,0 1 0,0-1 0,0 1 0,0 0 0,1-1 0,-1 1 0,0 0 0,1 0 0,-1-1 0,0 1 0,1 0 0,-1 0 0,1 0 0,0 0 0,-1 1 0,0-21-1365,1 13-5461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4:45.260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114 1 24575,'-1'5'0,"-1"0"0,0 0 0,-1 0 0,1 0 0,-1 0 0,0-1 0,0 1 0,-4 4 0,0 1 0,6-9 0,1 0 0,-1 1 0,0-1 0,1 0 0,0 1 0,-1-1 0,1 0 0,0 1 0,-1-1 0,1 1 0,0-1 0,1 3 0,-1-3 0,0-1 0,0 1 0,0 0 0,0-1 0,0 1 0,0-1 0,0 1 0,0 0 0,0-1 0,0 1 0,-1 0 0,1-1 0,0 1 0,0-1 0,-1 1 0,1 0 0,0-1 0,-1 1 0,1-1 0,0 1 0,-1-1 0,1 1 0,-1-1 0,1 1 0,-1-1 0,1 0 0,-1 1 0,1-1 0,-1 0 0,1 1 0,-1-1 0,1 0 0,-1 0 0,0 1 0,1-1 0,-1 0 0,0 0 0,1 0 0,-1 0 0,1 0 0,-1 0 0,0 0 0,1 0 0,-1 0 0,0 0 0,1 0 0,-2-1 0,-45-4 0,38 1 0,32 2 0,28-3 0,-116 18 0,65-13 0,0 0 0,-1 0 0,1 0 0,0 0 0,0 0 0,-1 0 0,1 0 0,0 0 0,0 0 0,-1 0 0,1 1 0,0-1 0,0 0 0,-1 0 0,1 0 0,0 1 0,0-1 0,0 0 0,-1 0 0,1 0 0,0 1 0,0-1 0,0 0 0,0 0 0,-1 1 0,1-1 0,0 0 0,0 0 0,0 1 0,0-1 0,0 0 0,0 1 0,0-1 0,0 0 0,0 0 0,0 1 0,0 0 0,8 11 0,26 15 0,-24-18 0,-9-7 0,0 0 0,1 0 0,-2 0 0,1 0 0,0 0 0,0 0 0,-1 0 0,1 0 0,-1 1 0,0-1 0,0 0 0,1 0 0,-2 4 0,-1 35 0,1-36 0,3-7 0,0 0 0,0 1 0,1-1 0,-1 0 0,0 1 0,1-1 0,-1 1 0,0 0 0,1 0 0,0 0 0,-1 0 0,1 0 0,0 1 0,3-1 0,-3 0 0,0 0 0,0 0 0,1 1 0,-1-1 0,0 1 0,0 0 0,1 0 0,-1 0 0,0 0 0,0 1 0,1-1 0,-1 1 0,0 0 0,0 0 0,0 0 0,5 3 0,1 3 0,-8-6 0,1 1 0,-1-1 0,1 0 0,0 1 0,-1-1 0,1 0 0,0 0 0,0 0 0,0-1 0,-1 1 0,4 1 0,1-9 0,-5-14 0,-3-2 0,1 18 0,0-1 0,0 1 0,1 0 0,0-1 0,0 1 0,0 0 0,2-7 0,-1 10 0,0 1 0,0-1 0,0 1 0,1-1 0,-1 1 0,0 0 0,1 0 0,-1 0 0,1 0 0,-1 0 0,1 0 0,0 0 0,-1 0 0,1 0 0,0 1 0,-1-1 0,1 1 0,0-1 0,0 1 0,2 0 0,-2-1 0,1 1 0,-1-1 0,0 1 0,0-1 0,0 0 0,1 0 0,-1 0 0,0 0 0,0 0 0,0 0 0,2-3 0,-4 4 0,0-1 0,0 1 0,0-1 0,0 1 0,0 0 0,0-1 0,0 1 0,0-1 0,0 1 0,0 0 0,0-1 0,0 1 0,0-1 0,-1 1 0,1 0 0,0-1 0,0 1 0,0 0 0,-1-1 0,1 1 0,0 0 0,-1 0 0,1-1 0,0 1 0,-1 0 0,1 0 0,0-1 0,-1 1 0,1 0 0,0 0 0,-1 0 0,1 0 0,0-1 0,-1 1 0,1 0 0,-1 0 0,1 0 0,0 0 0,-1 0 0,1 0 0,-1 0 0,0 0 0,-25-6 0,21 5 0,-63-21 0,67 23 0,1-1 0,-1 0 0,0 1 0,1-1 0,-1 0 0,1 1 0,0-1 0,-1 1 0,1-1 0,-1 1 0,1-1 0,0 1 0,-1-1 0,1 1 0,0-1 0,-1 1 0,1-1 0,0 1 0,0 0 0,0-1 0,0 1 0,-1-1 0,1 1 0,0 1 0,-9 16 0,0-12 0,-14 4 0,23-10 0,-1 0 0,0 0 0,1-1 0,-1 1 0,1 0 0,-1 0 0,1-1 0,-1 1 0,1-1 0,-1 1 0,1 0 0,-1-1 0,1 1 0,-1-1 0,1 1 0,-1-1 0,1 1 0,0-1 0,-1 1 0,1-1 0,0 1 0,0-1 0,-1 0 0,1 1 0,0-1 0,0 1 0,0-1 0,0 0 0,0 1 0,0-1 0,0 0 0,0 1 0,0-1 0,0 0 0,0 0 0,0 1 0,0-1 0,0 1 0,0 0 0,0 0 0,0 0 0,0 0 0,-1-1 0,1 1 0,0 0 0,0 0 0,0 0 0,0 0 0,0 0 0,0 0 0,-1 0 0,1-1 0,0 1 0,0 0 0,0 0 0,0 0 0,-1 0 0,1 0 0,0 0 0,0 0 0,0 0 0,0 0 0,-1 0 0,1 0 0,0 0 0,0 0 0,0 0 0,-1 0 0,1 0 0,0 0 0,0 0 0,0 0 0,0 0 0,-1 0 0,1 0 0,0 1 0,0-1 0,0 0 0,0 0 0,0 0 0,-1 0 0,1 0 0,0 0 0,0 0 0,0 1 0,0-1 0,-13 10 0,7 0 0,18-14 0,14 1 0,-15-3 0,12-5 0,-23 11 0,1 0 0,-1 0 0,0 0 0,0 0 0,0 0 0,0 0 0,0 0 0,1 0 0,-1 0 0,0 0 0,0 0 0,0 0 0,0 0 0,0 0 0,1 0 0,-1 0 0,0 0 0,0 1 0,0-1 0,0 0 0,0 0 0,0 0 0,0 0 0,0 0 0,1 0 0,-1 0 0,0 1 0,0-1 0,0 0 0,0 0 0,0 0 0,0 0 0,0 0 0,0 1 0,0-1 0,0 0 0,0 0 0,0 0 0,0 0 0,0 1 0,0-1 0,0 0 0,0 0 0,0 0 0,-7 18 0,5-15 0,1 0 0,-1 0 0,0-1 0,0 1 0,0 0 0,0-1 0,-6 5 0,8-7 0,0 0 0,0 0 0,0 0 0,0 0 0,0-1 0,0 1 0,0 0 0,0 0 0,0 0 0,0 0 0,0 0 0,0 0 0,0 0 0,0 0 0,0 0 0,0 0 0,0 0 0,0 0 0,0 0 0,0 0 0,0-1 0,0 1 0,0 0 0,0 0 0,0 0 0,0 0 0,0 0 0,0 0 0,0 0 0,0 0 0,0 0 0,0 0 0,0 0 0,0 0 0,-1 0 0,1 0 0,0 0 0,0 0 0,0 0 0,0 0 0,0 0 0,0 0 0,0 0 0,0 0 0,0 0 0,0 0 0,0 0 0,0 0 0,0 0 0,-1 0 0,1 0 0,0 0 0,11-16 0,0 5 0,-6 11 0,-11 20 0,5-18 0,0 0 0,0-1 0,0 1 0,0 0 0,0-1 0,-1 1 0,1-1 0,0 1 0,-1-1 0,0 0 0,-1 2 0,2-3 0,0 0 0,1 1 0,-1-1 0,1 0 0,-1 0 0,0 0 0,1 0 0,-1 0 0,1 0 0,-1 0 0,0 0 0,1 0 0,-1 0 0,0-1 0,1 1 0,-1 0 0,1 0 0,-1-1 0,1 1 0,-1 0 0,1 0 0,-1-1 0,1 1 0,-1-1 0,1 1 0,-1 0 0,1-1 0,-1 1 0,1-1 0,0 1 0,-1-1 0,1 1 0,0-1 0,0 0 0,-1 1 0,1-1 0,0 1 0,0-1 0,0 1 0,-1-2 0,-9-13 0,10 15 0,0 0 0,0 0 0,-1 0 0,1 0 0,0 0 0,0 0 0,-1 0 0,1 0 0,0 0 0,0 0 0,0 0 0,-1 0 0,1 0 0,0 1 0,0-1 0,0 0 0,-1 0 0,1 0 0,0 0 0,0 0 0,0 0 0,0 1 0,0-1 0,-1 0 0,1 0 0,0 0 0,0 1 0,0-1 0,0 0 0,0 0 0,0 0 0,0 1 0,0-1 0,-1 0 0,1 0 0,0 1 0,-3 21 0,3-22 0,-1-39 0,-6 81 0,-5-69 0,10 25 0,8 18 0,-5-14 0,-1 0 0,1 0 0,0-1 0,-1 1 0,1 0 0,0-1 0,0 1 0,1-1 0,-1 1 0,0-1 0,0 1 0,1-1 0,1 2 0,-2-3 0,0 1 0,0-1 0,0 0 0,0 1 0,-1-1 0,1 0 0,0 0 0,0 0 0,0 0 0,0 0 0,0 0 0,-1 0 0,1 0 0,0 0 0,0 0 0,0 0 0,0-1 0,-1 1 0,1 0 0,1-1 0,3-2 0,0 0 0,-1-1 0,0 0 0,0 1 0,0-1 0,0 0 0,3-6 0,-11 40 0,2-26 0,1-1 0,1 0 0,-1 0 0,0-1 0,-1 1 0,1 0 0,0-1 0,-1 1 0,0-1 0,1 1 0,-4 2 0,14-31 0,3 8 0,-1 0 0,-24 28 0,3-1 0,3-2 0,0-1 0,0 0 0,-16 10 0,23-16 0,0 0 0,0 0 0,0 0 0,0 0 0,0 0 0,0 0 0,0 0 0,0 0 0,0 0 0,0 0 0,0 0 0,0 0 0,1 0 0,-1 0 0,0 0 0,0-1 0,0 1 0,0 0 0,0 0 0,-1 0 0,1 0 0,0 0 0,0 0 0,0 0 0,0 0 0,0 0 0,0 0 0,0 0 0,0 0 0,0 0 0,0 0 0,0 0 0,0-1 0,0 1 0,0 0 0,0 0 0,0 0 0,0 0 0,0 0 0,0 0 0,0 0 0,0 0 0,0 0 0,0 0 0,-1 0 0,1 0 0,0 0 0,0 0 0,0 0 0,0 0 0,0 0 0,0 0 0,0 0 0,0 0 0,0 0 0,0 0 0,0 0 0,0 0 0,6-10 0,10-12 0,-15 21 0,1 0 0,-1-1 0,0 1 0,1 0 0,-1 0 0,1 0 0,0 0 0,-1 0 0,1 0 0,0 0 0,-1 0 0,1 1 0,0-1 0,0 1 0,3-1 0,-4 1 0,0 1 0,0-1 0,0 1 0,-1-1 0,1 1 0,0 0 0,-1-1 0,1 1 0,0 0 0,-1 0 0,1 0 0,-1-1 0,1 1 0,-1 0 0,1 0 0,-1 0 0,1 0 0,-1 0 0,0 0 0,0 0 0,0 0 0,1 0 0,-1 0 0,0 0 0,0 0 0,0 0 0,0 0 0,-1 0 0,1 0 0,-1 1 0,3 5 0,2-14 0,9-29 0,-1 4 0,-8 50 0,-2 9 0,-3 0 0,1-28 0,1-13 0,-1 11 0,1 0 0,-1 1 0,1-1 0,-1 0 0,1 1 0,0-1 0,0 1 0,2-5 0,-3 7 0,0 0 0,0 0 0,0-1 0,0 1 0,0 0 0,0 0 0,0 0 0,1 0 0,-1 0 0,0 0 0,0 0 0,0 0 0,0 0 0,0 0 0,0 0 0,0 0 0,0 0 0,1 0 0,-1 0 0,0 0 0,0 0 0,0 0 0,0 0 0,0 0 0,0 0 0,0 0 0,0 0 0,1 0 0,-1 0 0,0 0 0,0 0 0,0 0 0,0 0 0,0 0 0,0 0 0,0 0 0,0 0 0,1 0 0,-1 0 0,0 0 0,0 0 0,0 0 0,0 0 0,0 0 0,0 0 0,0 1 0,0-1 0,0 0 0,0 0 0,0 0 0,0 0 0,0 0 0,0 0 0,0 0 0,1 0 0,-1 1 0,0-1 0,2 17 0,-1-8 0,-1-9 0,3-35 0,-4 34 0,1 0 0,0-1 0,0 1 0,0 0 0,1 0 0,-1 0 0,0 0 0,0 0 0,1 0 0,-1 0 0,0 0 0,1 0 0,-1 0 0,1 0 0,0 0 0,-1 0 0,1 0 0,0 0 0,-1 0 0,1 0 0,0 0 0,0 1 0,0-1 0,0 0 0,0 1 0,-1-1 0,1 1 0,2-2 0,-3 2 0,1 0 0,-1 0 0,0 0 0,0 0 0,1 0 0,-1 0 0,0 1 0,0-1 0,1 0 0,-1 0 0,0 0 0,0 0 0,0 0 0,1 0 0,-1 0 0,0 0 0,0 1 0,0-1 0,1 0 0,-1 0 0,0 0 0,0 0 0,0 1 0,0-1 0,1 0 0,-1 0 0,0 0 0,0 1 0,0-1 0,0 0 0,0 0 0,0 1 0,0-1 0,0 0 0,0 0 0,0 1 0,0-1 0,0 0 0,-5 12 0,-14 11 0,18-21 0,-1-1 0,0 1 0,1 0 0,0-1 0,-1 1 0,1 0 0,0 0 0,0 0 0,0 0 0,0 0 0,0 0 0,0 1 0,1-1 0,-1 0 0,1 0 0,0 0 0,-1 1 0,1-1 0,0 0 0,0 1 0,1-1 0,-1 0 0,0 0 0,2 5 0,-2-7 0,0 0 0,0 0 0,0 0 0,0 0 0,0 1 0,0-1 0,1 0 0,-1 0 0,0 0 0,0 1 0,0-1 0,0 0 0,0 0 0,0 1 0,0-1 0,0 0 0,-1 0 0,1 0 0,0 1 0,0-1 0,0 0 0,0 0 0,0 0 0,0 1 0,0-1 0,0 0 0,0 0 0,-1 0 0,1 0 0,0 1 0,0-1 0,0 0 0,0 0 0,-1 0 0,1 0 0,0 0 0,0 0 0,0 0 0,0 1 0,-1-1 0,1 0 0,0 0 0,0 0 0,-1 0 0,1 0 0,0 0 0,0 0 0,-14-5 0,-10-11 0,22 15 0,4 4 0,10 10 0,-10-11 0,0 0 0,0 0 0,0-1 0,0 1 0,0 0 0,0-1 0,1 1 0,-1-1 0,1 0 0,3 2 0,-32-19 0,22 15 0,0 1 0,0-1 0,1 1 0,-1 0 0,0 0 0,0 1 0,1-1 0,-1 1 0,0-1 0,1 1 0,-1 1 0,1-1 0,-1 0 0,-3 3 0,-43 29 0,88-72-1365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28.522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36 42 24575,'-4'28'0,"4"-27"0,0-1 0,0 0 0,0 1 0,0-1 0,-1 0 0,1 0 0,0 1 0,0-1 0,0 0 0,0 0 0,0 0 0,-1 1 0,1-1 0,0 0 0,0 0 0,0 0 0,-1 1 0,1-1 0,0 0 0,0 0 0,-1 0 0,1 0 0,0 0 0,0 1 0,-1-1 0,1 0 0,0 0 0,0 0 0,-1 0 0,1 0 0,0 0 0,-1 0 0,1 0 0,-14-15 0,10 9 0,-2-8 0,24 19 0,-17-5 0,0 1 0,0-1 0,0 1 0,0 0 0,1-1 0,-1 1 0,0 0 0,0 0 0,-1 0 0,1 0 0,0 0 0,0 0 0,0 0 0,-1 0 0,1 0 0,0 0 0,-1 0 0,1 0 0,-1 0 0,1 1 0,-1-1 0,0 0 0,1 0 0,-1 1 0,0-1 0,0 0 0,0 0 0,0 1 0,0-1 0,0 0 0,0 0 0,-1 1 0,1 0 0,-1 6 0,4 21 0,-3-29 0,0 0 0,0 0 0,0 0 0,0 0 0,0 1 0,0-1 0,1 0 0,-1 0 0,0 0 0,0 0 0,0 0 0,0 0 0,0 1 0,0-1 0,0 0 0,0 0 0,0 0 0,0 0 0,0 0 0,0 0 0,1 0 0,-1 0 0,0 0 0,0 1 0,0-1 0,0 0 0,0 0 0,0 0 0,0 0 0,1 0 0,-1 0 0,0 0 0,0 0 0,0 0 0,0 0 0,0 0 0,1 0 0,-1 0 0,0 0 0,0 0 0,0 0 0,0 0 0,0 0 0,0 0 0,1 0 0,-1 0 0,0 0 0,0 0 0,0-1 0,8-14 0,23-90 0,-48 183 0,16-74 0,-6 14 0,7-32 0,2-5 0,-7 30 0,-6 16 0,8-20 0,-10 14 0,10-23 0,2-15 0,-9 75 0,10-61 0,1 1 0,-1-1 0,1 1 0,-1 0 0,1-1 0,0 1 0,-1 0 0,1-1 0,3-3 0,-4 6 0,0 0 0,0 0 0,0 0 0,0-1 0,0 1 0,0 0 0,0 0 0,0 0 0,0 0 0,1 0 0,-1 0 0,0 0 0,0-1 0,0 1 0,0 0 0,0 0 0,0 0 0,0 0 0,0 0 0,1 0 0,-1 0 0,0 0 0,0 0 0,0 0 0,0 0 0,0 0 0,1 0 0,-1 0 0,0 0 0,0 0 0,0 0 0,0 0 0,0 0 0,1 0 0,-1 0 0,0 0 0,0 0 0,0 0 0,0 0 0,0 0 0,0 0 0,1 0 0,-1 0 0,0 0 0,0 0 0,0 0 0,0 0 0,0 1 0,1-1 0,1 18 0,-2-17 0,0-1 0,0 1 0,0 0 0,0 0 0,0 0 0,0 0 0,0 0 0,1 0 0,-1 0 0,0 0 0,1 0 0,-1 0 0,0 0 0,1-1 0,-1 1 0,1 0 0,0 0 0,-1 0 0,1-1 0,0 1 0,-1 0 0,1-1 0,0 1 0,0-1 0,-1 1 0,1-1 0,0 1 0,0-1 0,0 1 0,0-1 0,0 0 0,0 1 0,0-1 0,-1 0 0,1 0 0,0 0 0,0 0 0,0 0 0,0 0 0,0 0 0,0 0 0,0 0 0,0 0 0,0-1 0,0 1 0,0 0 0,0-1 0,1 0 0,5-1 0,1-1 0,0 0 0,-1 0 0,13-8 0,-20 11 0,0 0 0,0 0 0,0 0 0,-1 0 0,1 0 0,0 0 0,0 0 0,0 0 0,0 0 0,0 0 0,0 0 0,0 0 0,0 0 0,0 0 0,0-1 0,0 1 0,0 0 0,-1 0 0,1 0 0,0 0 0,0 0 0,0 0 0,0 0 0,0 0 0,0 0 0,0 0 0,0-1 0,0 1 0,0 0 0,0 0 0,0 0 0,0 0 0,0 0 0,0 0 0,0 0 0,0 0 0,0-1 0,0 1 0,0 0 0,0 0 0,0 0 0,0 0 0,0 0 0,0 0 0,0 0 0,1 0 0,-1 0 0,0 0 0,0-1 0,0 1 0,0 0 0,0 0 0,0 0 0,0 0 0,0 0 0,0 0 0,0 0 0,0 0 0,0 0 0,1 0 0,-1 0 0,0 0 0,0 0 0,0 0 0,0 0 0,0 0 0,0 0 0,-12-2 0,-16 4 0,18 0 0,7-2 0,-1 1 0,1-1 0,-1 1 0,1 0 0,-1 0 0,1 1 0,0-1 0,-1 1 0,1-1 0,0 1 0,-3 3 0,32-18 0,-16 8 0,-23 9 0,0 4 0,12-7 0,-1 0 0,1 0 0,-1 0 0,0 0 0,1 0 0,-1 0 0,0 0 0,0-1 0,0 1 0,0 0 0,-3 0 0,6-4 0,0 0 0,1 1 0,-1-1 0,1 1 0,0 0 0,-1-1 0,1 1 0,0 0 0,5-4 0,35-39 0,-40 47 0,-3 9 0,0 2 0,1-13 0,0 0 0,0-1 0,0 1 0,0 0 0,0 0 0,0 0 0,0 0 0,0 0 0,0 0 0,1 0 0,-1 0 0,0 0 0,0 0 0,0 0 0,0 0 0,0 0 0,0 0 0,0-1 0,0 1 0,0 0 0,0 0 0,1 0 0,-1 0 0,0 0 0,0 0 0,0 0 0,0 0 0,0 0 0,0 0 0,0 0 0,0 0 0,0 0 0,1 0 0,-1 0 0,0 1 0,0-1 0,0 0 0,0 0 0,0 0 0,0 0 0,0 0 0,0 0 0,0 0 0,0 0 0,0 0 0,1 0 0,-1 0 0,0 0 0,0 0 0,0 0 0,0 0 0,0 1 0,0-1 0,0 0 0,0 0 0,0 0 0,0 0 0,0 0 0,24-33-1365,-14 20-5461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20.321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36 1 24575,'-1'0'0,"-1"0"0,-1 0 0,-1 0 0,0 0 0,0 2 0,0-1 0,0 1 0,0-1 0,1 2 0,0-1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20.714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 1 24575,'0'0'-8191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21.107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22 33 24575,'0'-1'0,"-1"-1"0,-1 1 0,0-1 0,-1 1 0,0-2 0,1 0 0,-1 0 0,1-1 0,0 1 0,1-2 0,1 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21.559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15 9 24575,'0'1'0,"-1"0"0,0 1 0,-1 0 0,0 1 0,0 1 0,0-1 0,-1-2 0,2-1 0,1-2 0,0-2 0,1 0 0,1-1 0,-1-1 0,1 1-8191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21.950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11 27 24575,'0'1'0,"0"1"0,0 2 0,0 0 0,-2 1 0,0-1 0,0 0 0,0-1 0,1-3 0,0-2 0,1-1 0,0-1 0,0-2 0,0-1 0,0 0 0,0 0 0,0 1 0,0 1-8191</inkml:trace>
  <inkml:trace contextRef="#ctx0" brushRef="#br0" timeOffset="1">6 1 24575,'1'0'0,"1"0"0,1 1 0,2 1 0,-1 1 0,2 1 0,-1 1 0,0 1 0,-1 1 0,0-1 0,1-1 0,-1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22.357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2 3 24575,'-1'-1'0,"0"-1"0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21.559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15 9 24575,'0'1'0,"-1"0"0,0 1 0,-1 0 0,0 1 0,0 1 0,0-1 0,-1-2 0,2-1 0,1-2 0,0-2 0,1 0 0,1-1 0,-1-1 0,1 1-8191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24.814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134 10 24575,'-5'-9'0,"14"22"0,-2-1 0,3 10 0,-10-22 0,0 1 0,0-1 0,0 0 0,0 1 0,0-1 0,-1 1 0,1-1 0,0 0 0,0 1 0,0-1 0,0 0 0,0 1 0,-1-1 0,1 0 0,0 1 0,0-1 0,-1 0 0,1 0 0,0 1 0,0-1 0,-1 0 0,1 0 0,0 1 0,-1-1 0,1 0 0,0 0 0,-1 0 0,1 0 0,0 1 0,-1-1 0,1 0 0,0 0 0,-1 0 0,1 0 0,-1 0 0,1 0 0,0 0 0,-1 0 0,1 0 0,-1 0 0,1 0 0,0 0 0,-1 0 0,1-1 0,0 1 0,-1 0 0,1 0 0,0 0 0,-1 0 0,0-1 0,-7 0 0,1 1 0,-1 0 0,0 0 0,0 1 0,0-1 0,0 2 0,0-1 0,-9 4 0,35-3 0,-10-3 0,-22 0 0,4 1 0,-1 1 0,1 1 0,0-1 0,-18 7 0,27-8 0,1 0 0,0 0 0,0 0 0,0 0 0,0 0 0,0 0 0,0 1 0,0-1 0,-1 0 0,1 0 0,0 0 0,0 0 0,0 0 0,0 0 0,0 1 0,0-1 0,0 0 0,0 0 0,0 0 0,0 0 0,0 1 0,0-1 0,0 0 0,0 0 0,0 0 0,0 0 0,0 0 0,0 1 0,0-1 0,0 0 0,0 0 0,0 0 0,0 0 0,0 0 0,1 0 0,-1 1 0,0-1 0,0 0 0,0 0 0,0 0 0,0 0 0,0 0 0,0 0 0,0 0 0,1 1 0,-1-1 0,0 0 0,0 0 0,0 0 0,0 0 0,0 0 0,1 0 0,-1 0 0,0 0 0,0 0 0,0 0 0,1 0 0,-1 0 0,0 0 0,0 1 0,1-1 0,-1 0 0,0 0 0,0 0 0,1 0 0,-1 1 0,0-1 0,0 0 0,0 0 0,0 0 0,1 1 0,-1-1 0,0 0 0,0 0 0,0 1 0,0-1 0,0 0 0,0 1 0,1-1 0,-1 0 0,0 0 0,0 1 0,0-1 0,0 0 0,0 1 0,0-1 0,0 0 0,0 0 0,0 1 0,-1-1 0,1 0 0,0 0 0,0 1 0,0-1 0,0 1 0,0 0 0,0 0 0,0 0 0,0 0 0,0 0 0,0 0 0,0 1 0,1-1 0,-1 0 0,0 0 0,1 0 0,-1 0 0,1 0 0,-1 0 0,1 0 0,-1 0 0,1 0 0,0 0 0,1 1 0,14 19 0,-16-21 3,0 1 0,1-1-1,-1 1 1,0-1-1,0 1 1,1-1 0,-1 1-1,0-1 1,1 1 0,-1-1-1,1 1 1,-1-1-1,0 0 1,1 1 0,-1-1-1,1 0 1,-1 0 0,1 1-1,-1-1 1,1 0-1,-1 0 1,1 0 0,0 1-1,-1-1 1,1 0 0,-1 0-1,1 0 1,-1 0-1,1 0 1,-1 0 0,1 0-1,0 0 1,-1 0 0,1-1-1,0 1 1,8-19-851,-8 14 236,1-2-6214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34.056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40 16 24575,'-2'7'0,"-1"1"0,0-1 0,0 0 0,-1 0 0,-8 12 0,12-20 0,0 1 0,-1-1 0,1 1 0,0 0 0,-1-1 0,1 1 0,0-1 0,-1 1 0,1-1 0,0 1 0,0-1 0,0 0 0,0 1 0,-1-1 0,1 1 0,0-1 0,0 1 0,0-1 0,0 1 0,0-1 0,0 0 0,1 1 0,-1-1 0,0 1 0,0-1 0,0 1 0,1-2 0,0-23 0,0 22 0,-1-17 0,-7 36 0,2 1 0,6-12 0,16-21 0,-13 12 0,0 0 0,0 0 0,0 0 0,0 0 0,8-4 0,-10 8 0,0 0 0,-1 0 0,1 0 0,0 0 0,0 0 0,0 0 0,0 0 0,-1 1 0,1-1 0,0 1 0,-1-1 0,1 1 0,0 0 0,-1-1 0,1 1 0,0 0 0,-1 0 0,0 0 0,1 1 0,-1-1 0,1 0 0,-1 0 0,2 3 0,-5-3 0,11-5 0,17 0 0,-17 2 0,-27 3 0,15 0 0,-1-1 0,1 1 0,0 0 0,0 0 0,0 0 0,0 0 0,0 1 0,1-1 0,-1 1 0,0-1 0,1 1 0,-1 0 0,1 0 0,-3 3 0,-26 35 0,39-51 0,0 1 0,1 0 0,15-15 0,-49 67 0,24-38 0,6-6 0,10-11 0,-9 6 0,-28 25 0,16-12 0,5-5 0,1 0 0,-1 0 0,0 0 0,0 0 0,1 0 0,-1 0 0,0-1 0,0 1 0,0 0 0,0-1 0,0 1 0,0 0 0,0-1 0,0 1 0,-1-1 0,1 0 0,0 1 0,0-1 0,0 0 0,0 0 0,0 0 0,-1 0 0,1 0 0,0 0 0,0 0 0,0 0 0,0 0 0,-2-1 0,2 1 0,-1 0 0,1 0 0,0 0 0,0 0 0,-1 0 0,1 1 0,0-1 0,-1 0 0,1 1 0,0-1 0,0 1 0,0-1 0,-2 2 0,2-2 0,1 0 0,-1 1 0,0-1 0,1 0 0,-1 0 0,1 1 0,-1-1 0,1 1 0,-1-1 0,1 0 0,0 1 0,-1-1 0,1 1 0,-1-1 0,1 1 0,0-1 0,-1 1 0,1 0 0,0-1 0,0 1 0,0-1 0,-1 1 0,1 0 0,0-1 0,0 1 0,0-1 0,0 1 0,0 0 0,0-1 0,0 1 0,0 0 0,0-1 0,0 1 0,0-1 0,1 2 0,-1-2 0,1 0 0,0 0 0,-1 0 0,1 0 0,-1 0 0,1 1 0,-1-1 0,1 0 0,-1 0 0,1 0 0,0-1 0,-1 1 0,1 0 0,-1 0 0,1 0 0,-1 0 0,1 0 0,-1-1 0,1 1 0,-1 0 0,1 0 0,-1-1 0,1 1 0,-1 0 0,1-1 0,-1 1 0,0-1 0,1 1 0,-1 0 0,1-1 0,-1 1 0,0-1 0,1 0 0,14-16 0,10-23 0,-24 38 0,-3 6 0,-11 27 0,13-31 0,0 0 0,0 0 0,0 0 0,0 0 0,0 0 0,0 0 0,0 0 0,0 0 0,0 0 0,0 1 0,0-1 0,0 0 0,0 0 0,0 0 0,0 0 0,0 0 0,0 0 0,0 0 0,0 0 0,0 0 0,0 1 0,0-1 0,0 0 0,0 0 0,0 0 0,0 0 0,0 0 0,0 0 0,0 0 0,0 0 0,0 0 0,0 1 0,0-1 0,0 0 0,0 0 0,0 0 0,0 0 0,1 0 0,-1 0 0,0 0 0,0 0 0,0 0 0,0 0 0,0 0 0,0 0 0,0 0 0,0 0 0,0 0 0,1 0 0,-1 0 0,0 0 0,0 0 0,0 0 0,0 0 0,0 0 0,0 0 0,0 0 0,0 0 0,1 0 0,-1 0 0,0 0 0,0 0 0,0 0 0,0 0 0,0 0 0,15-13 0,-8 5 0,8-6 0,-20 35 0,0-4 0,5-14 0,-1 1 0,0-1 0,0 0 0,0 1 0,0-1 0,-1 0 0,1 0 0,-3 3 0,-5-8 0,4 1 0,9 11 0,5 13 0,-10-20 0,-9-13 0,0-2 0,7 13 0,11 18 0,-4-8 0,-15-26 0,5 3 0,-6-6 0,9 19 0,4 14 0,-1-14-49,0 0 1,1 0-1,-1 0 0,0 0 0,0 0 1,1 0-1,-1 0 0,1 0 0,-1 0 1,1 0-1,-1 0 0,1 0 0,0 0 1,-1 0-1,1 0 0,0 0 0,0 0 1,0-1-1,-1 1 0,1 0 0,0-1 1,0 1-1,0 0 0,0-1 0,0 1 0,0-1 1,2 1-1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39.467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 0 24575,'0'0'-8191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40.947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22 0 24575,'-1'4'0,"1"0"0,-1 0 0,0 0 0,0 0 0,0-1 0,-1 1 0,-2 5 0,2-5 0,0 0 0,1 0 0,-1 0 0,1 0 0,0 0 0,-1 8 0,2-14 0,1 0 0,-1 0 0,1 0 0,-1 0 0,1 0 0,0 0 0,0 0 0,0 0 0,0 1 0,0-1 0,0 0 0,0 0 0,0 1 0,1-1 0,-1 1 0,1-1 0,1 0 0,-2 1 0,-1 1 0,1 0 0,-1-1 0,1 1 0,-1 0 0,1 0 0,-1-1 0,1 1 0,-1 0 0,1 0 0,-1 0 0,1 0 0,0 0 0,-1 0 0,1 0 0,-1 0 0,1 0 0,-1 0 0,1 0 0,-1 0 0,1 0 0,0 0 0,-1 0 0,1 1 0,0 0 0,0 0 0,0 0 0,0 0 0,0-1 0,-1 1 0,1 1 0,0-1 0,-1 0 0,1 0 0,-1 0 0,1 0 0,-1 0 0,0 0 0,1 1 0,-1-1 0,0 2 0,4 10-80,0-14 280,-4 0-259,0 0-1,0 0 1,0 0-1,0 0 1,0 1 0,0-1-1,-1 0 1,1 0-1,0 1 1,0-1 0,-1 0-1,1 0 1,0 1-1,-1-1 1,1 0 0,-1 0-1,1 1 1,-1-1-1,1 1 1,-1-1 0,1 0-1,-1 1 1,0-1-1,-1 0 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4:00.533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133 1 24575,'0'1'0,"0"0"0,0 0 0,0 0 0,-1 0 0,1 0 0,0 0 0,0 0 0,-1 0 0,1 0 0,-1 0 0,1 0 0,-1 0 0,1 0 0,-1 0 0,0 0 0,1 0 0,-1-1 0,0 1 0,0 0 0,1 0 0,-1-1 0,0 1 0,0 0 0,0-1 0,0 1 0,0-1 0,-1 1 0,-35 6 0,7-1 0,9-1 0,-6 4 0,28-7 0,0 1 0,0-1 0,0 0 0,1 0 0,-1 0 0,1 0 0,0 0 0,0 0 0,0 0 0,3 2 0,5 7 0,-3 0 0,-5-9 0,0 1 0,-1-1 0,1 1 0,-1 0 0,1-1 0,-1 1 0,0 0 0,0 0 0,0 0 0,0 0 0,-1 0 0,1 0 0,-1 0 0,0 0 0,0 5 0,-5 15 0,1 5 0,5-28 0,0 1 0,-1-1 0,1 0 0,0 0 0,0 0 0,0 0 0,-1 0 0,1 0 0,0 0 0,0 0 0,0 0 0,-1 0 0,1 0 0,0 0 0,0-1 0,-1 1 0,1 0 0,0 0 0,0-1 0,-1 1 0,1-1 0,0 1 0,0-1 0,21-10 0,-19 9 0,0 0 0,1 0 0,-1 1 0,0-1 0,1 1 0,0 0 0,-1 0 0,1 0 0,0 0 0,5 1 0,-7 0 0,0 0 0,0 0 0,0 1 0,0-1 0,0 1 0,0-1 0,0 1 0,-1 0 0,1 0 0,0 0 0,-1 0 0,1 0 0,0 0 0,-1 0 0,1 1 0,-1-1 0,0 1 0,1-1 0,-1 1 0,2 2 0,-2-2 0,0 0 0,0 0 0,0 0 0,0-1 0,1 1 0,-1 0 0,1-1 0,-1 1 0,1-1 0,-1 1 0,1-1 0,2 1 0,1-7 0,-5-15 0,-1 13 0,0-3 0,0 0 0,1 0 0,2-18 0,-2 26 0,0-1 0,1 1 0,0-1 0,-1 1 0,1-1 0,0 1 0,0 0 0,1 0 0,-1-1 0,0 1 0,1 0 0,-1 0 0,1 0 0,0 0 0,-1 0 0,1 1 0,0-1 0,0 1 0,4-3 0,4-1 0,-7 5 0,-1-1 0,1 0 0,0-1 0,-1 1 0,1 0 0,-1-1 0,1 1 0,-1-1 0,0 0 0,0 0 0,3-3 0,-7 4 0,0-1 0,-1 1 0,1-1 0,0 1 0,-1 0 0,1 0 0,-1 0 0,1 0 0,-1 0 0,0 0 0,1 1 0,-4-1 0,-2-1 0,4 0 0,-1 0 0,1 0 0,-1 1 0,0 0 0,0-1 0,0 1 0,-10 0 0,15 1 0,-1 0 0,0 0 0,1 0 0,-1 0 0,1 1 0,-1-1 0,1 0 0,-1 0 0,1 0 0,-1 1 0,1-1 0,-1 0 0,1 1 0,-1-1 0,1 0 0,-1 1 0,1-1 0,-1 1 0,1-1 0,0 0 0,-1 1 0,1-1 0,0 1 0,0-1 0,-1 2 0,1 0 0,-1-1 0,1 1 0,0 0 0,0 0 0,0 0 0,0 0 0,0 0 0,1 0 0,-1 0 0,0-1 0,1 1 0,0 2 0,5 19 0,6 41 0,-12-64 0,0 1 0,0-1 0,0 0 0,0 0 0,0 1 0,0-1 0,0 0 0,0 0 0,0 1 0,0-1 0,0 0 0,0 1 0,0-1 0,0 0 0,-1 0 0,1 1 0,0-1 0,0 0 0,0 0 0,0 0 0,0 1 0,-1-1 0,1 0 0,0 0 0,0 1 0,0-1 0,-1 0 0,1 0 0,0 0 0,0 0 0,-1 0 0,1 1 0,0-1 0,0 0 0,-1 0 0,1 0 0,0 0 0,-15-1 0,-16-11 0,29 11 0,-15-5 0,13 5 0,1-1 0,0 1 0,-1 0 0,1-1 0,0 0 0,0 1 0,0-1 0,0-1 0,0 1 0,-5-5 0,8 7 0,0 0 0,0 0 0,0 1 0,0-1 0,0 0 0,0 0 0,0 1 0,0-1 0,0 0 0,0 0 0,0 1 0,0-1 0,0 0 0,-1 0 0,1 0 0,0 1 0,0-1 0,0 0 0,0 0 0,-1 0 0,1 0 0,0 1 0,0-1 0,0 0 0,-1 0 0,1 0 0,0 0 0,0 0 0,0 0 0,-1 0 0,1 0 0,0 0 0,0 1 0,-1-1 0,1 0 0,0 0 0,0 0 0,-1 0 0,1 0 0,0-1 0,0 1 0,-1 0 0,1 0 0,0 0 0,0 0 0,0 0 0,-1 0 0,1 0 0,0 0 0,0 0 0,0-1 0,-1 1 0,1 0 0,0 0 0,3 4 0,-2-19 0,-1 2 0,0 10 0,0-1 0,0 1 0,0-1 0,0 1 0,1-1 0,-1 1 0,2-6 0,-1 8 0,0 0 0,0-1 0,0 1 0,0 0 0,0 0 0,0 0 0,0 0 0,0-1 0,0 2 0,1-1 0,-1 0 0,0 0 0,1 0 0,-1 1 0,0-1 0,1 0 0,-1 1 0,1-1 0,-1 1 0,4-1 0,-4 0 0,-7 0 0,-15 2 0,20-1 0,0 0 0,0 0 0,0 0 0,0 0 0,0 0 0,0 0 0,0 0 0,1 0 0,-1 1 0,0-1 0,0 0 0,0 1 0,0-1 0,0 1 0,0-1 0,1 1 0,-1-1 0,0 1 0,0 0 0,1-1 0,-1 1 0,1 0 0,-1 0 0,0-1 0,1 1 0,-1 0 0,1 0 0,0 0 0,-1 0 0,1 0 0,0-1 0,-1 1 0,1 0 0,0 0 0,0 0 0,0 0 0,0 0 0,0 0 0,0 0 0,0 0 0,0 0 0,0 0 0,0 0 0,1 0 0,-1 0 0,0 0 0,1 1 0,7 14 0,-6-12 0,0-1 0,0 1 0,-1-1 0,1 1 0,-1 0 0,0 0 0,0-1 0,0 1 0,-1 0 0,1 7 0,-1-10 0,0-1 0,-1 0 0,1 1 0,0-1 0,0 0 0,0 1 0,0-1 0,0 0 0,0 1 0,0-1 0,0 0 0,0 1 0,0-1 0,0 0 0,1 1 0,-1-1 0,0 0 0,0 1 0,0-1 0,0 0 0,0 1 0,1-1 0,-1 0 0,0 0 0,0 1 0,1-1 0,-1 0 0,0 0 0,0 1 0,1-1 0,-1 0 0,0 0 0,1 0 0,-1 0 0,0 1 0,1-1 0,-1 0 0,0 0 0,1 0 0,-1 0 0,0 0 0,1 0 0,-1 0 0,0 0 0,1 0 0,-1 0 0,0 0 0,1 0 0,-1 0 0,0 0 0,1 0 0,-1 0 0,0 0 0,1-1 0,-1 1 0,25-15 0,-6 3 0,-7 7 0,-1 0 0,0-1 0,18-12 0,9-5 0,-42 26 0,0 0 0,0 0 0,0 0 0,0 0 0,1 1 0,-4 4 0,4-4 0,-1 0 0,0 0 0,1 0 0,-1-1 0,-1 1 0,1-1 0,-6 3 0,-11 1 0,18-7 0,-1 1 0,1 0 0,-1 0 0,1 0 0,-1 0 0,1 1 0,0-1 0,0 1 0,0 0 0,0 0 0,0 0 0,-3 3 0,5-5 0,1 0 0,0 0 0,0 1 0,0-1 0,0 0 0,0 0 0,0 0 0,0 1 0,0-1 0,0 0 0,0 0 0,0 0 0,0 1 0,0-1 0,0 0 0,0 0 0,0 0 0,0 1 0,0-1 0,0 0 0,0 0 0,0 0 0,0 0 0,0 1 0,0-1 0,1 0 0,-1 0 0,0 0 0,0 0 0,0 1 0,0-1 0,0 0 0,0 0 0,1 0 0,-1 0 0,0 0 0,0 0 0,0 0 0,0 1 0,1-1 0,-1 0 0,0 0 0,0 0 0,1 0 0,13 0 0,12-6 0,-25 6 0,0 0 0,-1 0 0,1-1 0,0 1 0,-1 0 0,1-1 0,-1 1 0,1 0 0,0-1 0,-1 1 0,1-1 0,-1 1 0,1-1 0,-1 1 0,0-1 0,1 0 0,-1 1 0,1-1 0,-1 1 0,0-1 0,0 0 0,1 1 0,-1-1 0,0 0 0,0 1 0,0-1 0,0 0 0,0 0 0,0 1 0,0-1 0,0 0 0,0 1 0,0-1 0,0-1 0,-1 1 0,1 1 0,-1-1 0,0 1 0,1 0 0,-1-1 0,0 1 0,0 0 0,1-1 0,-1 1 0,0 0 0,0 0 0,1 0 0,-1 0 0,0-1 0,0 1 0,0 0 0,1 0 0,-1 1 0,0-1 0,0 0 0,1 0 0,-1 0 0,0 0 0,0 1 0,1-1 0,-1 0 0,0 1 0,1-1 0,-1 1 0,0-1 0,1 0 0,-2 2 0,-10 6 0,10-7 0,0 1 0,0-1 0,0 0 0,0 1 0,0-1 0,0 0 0,0-1 0,-1 1 0,1 0 0,-3 0 0,4-1 0,0-1 0,1 1 0,-1 0 0,0-1 0,0 1 0,0-1 0,1 0 0,-1 1 0,0-1 0,1 0 0,-1 1 0,0-1 0,1 0 0,-1 0 0,1 1 0,-1-1 0,1 0 0,0 0 0,-1 0 0,1 0 0,0 0 0,-1 1 0,1-1 0,0 0 0,0 0 0,0 0 0,0 0 0,0 0 0,0-2 0,0-2 0,-1 0 0,1 0 0,1 0 0,-1 0 0,1 0 0,-1 0 0,1 0 0,1 1 0,-1-1 0,1 0 0,2-5 0,-2 7 0,-1 1 0,0 0 0,0-1 0,1 1 0,-1 0 0,1 0 0,0 0 0,-1 0 0,1 0 0,0 0 0,0 1 0,0-1 0,1 1 0,-1-1 0,0 1 0,1 0 0,-1 0 0,0 0 0,1 0 0,-1 0 0,1 1 0,0-1 0,2 0 0,-4 1 0,-1 0 0,0 0 0,0 0 0,1 0 0,-1 0 0,0 0 0,1 0 0,-1 0 0,0 0 0,0 0 0,1 0 0,-1 0 0,0 0 0,0 0 0,1 0 0,-1 0 0,0 0 0,1 0 0,-1 0 0,0 0 0,0 1 0,1-1 0,-1 0 0,0 0 0,0 0 0,0 0 0,1 1 0,-1-1 0,0 0 0,0 0 0,0 0 0,1 1 0,-1-1 0,0 0 0,0 0 0,0 1 0,0-1 0,0 0 0,0 0 0,0 1 0,0-1 0,1 1 0,-9 12 0,-15 10 0,20-21 0,1 0 0,-1 1 0,1-1 0,0 1 0,0 0 0,0-1 0,1 1 0,-2 3 0,-12 16 0,30-38 0,-10 10 0,0 0 0,0 1 0,1 0 0,0 0 0,0 0 0,8-4 0,-11 6 0,1 1 0,0 0 0,-1 1 0,1-1 0,0 1 0,0-1 0,0 1 0,0 0 0,0 1 0,0-1 0,1 1 0,-1-1 0,7 2 0,-11-1 0,0 0 0,0 0 0,0 0 0,1 0 0,-1 0 0,0 0 0,0 0 0,0 0 0,0 1 0,0-1 0,0 0 0,0 0 0,1 0 0,-1 0 0,0 0 0,0 0 0,0 0 0,0 1 0,0-1 0,0 0 0,0 0 0,0 0 0,0 0 0,0 0 0,0 1 0,0-1 0,0 0 0,0 0 0,0 0 0,0 0 0,0 1 0,0-1 0,0 0 0,0 0 0,0 0 0,0 0 0,0 0 0,0 1 0,0-1 0,0 0 0,0 0 0,0 0 0,0 0 0,0 0 0,-1 0 0,1 1 0,0-1 0,0 0 0,0 0 0,-11 9 0,-11 3 0,15-9 0,0 0 0,0 1 0,0 0 0,0 0 0,1 0 0,0 1 0,0 0 0,0 0 0,0 1 0,1-1 0,0 1 0,0 0 0,0 1 0,-6 12 0,20-26 0,1-1 0,0 2 0,0-1 0,17-7 0,-19 10 0,-5 2 0,1 0 0,0 0 0,0 0 0,1 0 0,-1 1 0,0 0 0,8-2 0,-11 3 0,-1 0 0,1 0 0,0 0 0,-1 0 0,1 0 0,0 1 0,0-1 0,-1 0 0,1 0 0,0 1 0,-1-1 0,1 0 0,0 1 0,-1-1 0,1 0 0,-1 1 0,1-1 0,-1 1 0,1-1 0,0 2 0,0 0 0,0-1 0,0 1 0,0 0 0,-1 0 0,1 0 0,-1-1 0,1 1 0,-1 0 0,0 0 0,1 0 0,-1 3 0,7 71 0,-6-76 0,-1 1 0,0-1 0,0 0 0,0 0 0,0 1 0,0-1 0,0 0 0,0 0 0,0 1 0,0-1 0,0 0 0,0 1 0,0-1 0,-1 0 0,1 0 0,0 1 0,0-1 0,0 0 0,0 0 0,0 1 0,-1-1 0,1 0 0,0 0 0,0 0 0,0 1 0,0-1 0,-1 0 0,1 0 0,0 0 0,0 0 0,-1 1 0,1-1 0,0 0 0,0 0 0,-1 0 0,1 0 0,-1 0 0,-14-1 0,-16-11 0,30 11 0,-28-12-1365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4:23.961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123 0 24575,'0'3'0,"0"0"0,0 0 0,-1-1 0,1 1 0,-1 0 0,0 0 0,0-1 0,0 1 0,0-1 0,0 1 0,-1-1 0,1 1 0,-1-1 0,0 0 0,1 1 0,-1-1 0,0 0 0,0 0 0,0-1 0,-1 1 0,1 0 0,0-1 0,-5 3 0,2-1 0,-1-1 0,0 1 0,0-1 0,0-1 0,0 1 0,-1-1 0,1 0 0,0 0 0,-9-1 0,0 2 0,13 4 0,21 13 0,-3-5 0,-14-11 0,1-1 0,-1 1 0,0 0 0,0-1 0,0 1 0,0 0 0,0 0 0,-1 0 0,3 7 0,-4-7 0,0-1 0,0 1 0,0 0 0,0-1 0,-1 1 0,1 0 0,-1-1 0,0 1 0,1 0 0,-1-1 0,0 1 0,-1-1 0,-1 3 0,3-4 0,-10 22 0,10-23 0,-1 1 0,1 0 0,-1 1 0,1-1 0,0 0 0,-1 0 0,1 0 0,0 0 0,0 0 0,0 0 0,0 0 0,0 0 0,0 0 0,0 1 0,0-1 0,0 0 0,1 0 0,-1 1 0,28-26 0,15 6 0,-35 15 0,0 0 0,0 0 0,0 0 0,0-1 0,-1-1 0,1 1 0,-1-1 0,12-12 0,-24 22 0,-1-1 0,1 0 0,-1 0 0,0 0 0,-1-1 0,1 0 0,-9 3 0,8-3 0,-1 0 0,1 1 0,0-1 0,0 2 0,0-1 0,-7 7 0,12-10 0,0 1 0,1 0 0,-2-1 0,1 1 0,0-1 0,0 0 0,0 0 0,-1 0 0,-2 1 0,5-2 0,0 0 0,0 0 0,0 0 0,0 0 0,0 0 0,0 0 0,0 0 0,0 0 0,0 0 0,0 0 0,0 0 0,0 0 0,0 0 0,0 0 0,0 0 0,0-1 0,0 1 0,0 0 0,0 0 0,0 0 0,0 0 0,0 0 0,0 0 0,0 0 0,0 0 0,0 0 0,0 0 0,0 0 0,0 0 0,0 0 0,0 0 0,0 0 0,0 0 0,0 0 0,0-1 0,0 1 0,0 0 0,0 0 0,0 0 0,-1 0 0,1 0 0,0 0 0,0 0 0,0 0 0,0 0 0,0 0 0,0 0 0,0 0 0,0 0 0,0 0 0,0 0 0,0 0 0,0 0 0,0 0 0,0 0 0,-1 0 0,15-9 0,36-15 0,-39 20 0,0-1 0,-1 0 0,1-1 0,-1 0 0,0-1 0,0 0 0,9-9 0,1-1 0,-16 15 0,0-1 0,0-1 0,-1 1 0,1 0 0,4-8 0,-7 11 0,-1 0 0,0 0 0,0 0 0,0 0 0,0-1 0,0 1 0,0 0 0,0 0 0,0 0 0,0-1 0,0 1 0,0 0 0,0 0 0,0 0 0,0 0 0,0-1 0,0 1 0,0 0 0,0 0 0,0 0 0,0-1 0,0 1 0,0 0 0,0 0 0,-1 0 0,1 0 0,0-1 0,0 1 0,0 0 0,0 0 0,0 0 0,0 0 0,-1 0 0,1 0 0,0-1 0,0 1 0,0 0 0,0 0 0,-1 0 0,1 0 0,0 0 0,0 0 0,-1 0 0,-13-4 0,-12 2 0,23 3 0,1-1 0,-1 0 0,0 0 0,1 0 0,-1-1 0,1 1 0,-1 0 0,0-1 0,1 0 0,-1 1 0,1-1 0,0 0 0,-1 0 0,1-1 0,0 1 0,-1 0 0,1-1 0,0 0 0,0 1 0,0-1 0,0 0 0,1 0 0,-1 0 0,0 0 0,1 0 0,-1 0 0,1-1 0,0 1 0,0 0 0,0-1 0,-1-3 0,-2-3 0,-2-2 0,10 27 0,-3-13 0,-1 0 0,1-1 0,0 1 0,-1 0 0,1 0 0,-1 0 0,0 0 0,0 0 0,0 0 0,0-1 0,-1 1 0,1 0 0,-1 0 0,1 0 0,-1 0 0,-2 3 0,1-3 0,0 0 0,-1-1 0,0 1 0,0 0 0,1-1 0,-1 0 0,-1 1 0,1-1 0,0 0 0,0-1 0,-7 3 0,8-3 0,1 0 0,-1 0 0,1 0 0,-1 0 0,0-1 0,1 1 0,-1-1 0,0 1 0,0-1 0,1 0 0,-1 0 0,0 1 0,0-1 0,0 0 0,1-1 0,-1 1 0,0 0 0,0 0 0,1-1 0,-1 1 0,0-1 0,1 0 0,-1 1 0,0-1 0,1 0 0,-1 0 0,1 0 0,-1 0 0,1 0 0,0 0 0,-1-1 0,1 1 0,0 0 0,0-1 0,0 1 0,0-1 0,0 1 0,0-1 0,0 1 0,1-1 0,-1 0 0,0-2 0,1 4 0,0 0 0,0-1 0,0 1 0,0-1 0,0 1 0,1-1 0,-1 1 0,0-1 0,0 1 0,0 0 0,1-1 0,-1 1 0,0 0 0,1-1 0,-1 1 0,0-1 0,1 1 0,-1 0 0,0 0 0,1-1 0,-1 1 0,1 0 0,-1 0 0,0-1 0,1 1 0,-1 0 0,1 0 0,-1 0 0,1 0 0,-1 0 0,1 0 0,-1 0 0,1 0 0,-1 0 0,27-2 0,-5-1 0,-17 1 0,10-5 0,-13 8 0,-9 7 0,-18 9 0,25-17 0,0 0 0,0 0 0,0 0 0,0 0 0,0 0 0,0 0 0,0 0 0,0 0 0,0 0 0,0 0 0,0 0 0,0 0 0,0 0 0,0 0 0,0 0 0,0 0 0,0 0 0,0 0 0,0 0 0,0 0 0,0-1 0,0 1 0,0 0 0,0 0 0,0 0 0,-1 0 0,16-9 0,12-16 0,-27 26 0,-11 11 0,-10 3 0,19-14 0,0 0 0,0 0 0,0 0 0,0 1 0,0-1 0,0 1 0,0-1 0,0 1 0,1 0 0,-3 3 0,42-3 0,-25-3 0,0-1 0,21-6 0,-16 3 0,-18 5 0,0 1 0,0-1 0,0 0 0,0 0 0,0 0 0,0 0 0,0 0 0,0 0 0,1 0 0,-1 0 0,0 0 0,0 0 0,0 0 0,0 1 0,0-1 0,0 0 0,0 0 0,0 0 0,0 0 0,0 0 0,0 0 0,0 0 0,0 0 0,0 0 0,0 0 0,1 0 0,-1 0 0,0 0 0,0 0 0,0 0 0,0 0 0,0 0 0,0 0 0,0 0 0,0 0 0,0 0 0,0 0 0,0 0 0,1 0 0,-1 0 0,0 0 0,0 0 0,0 0 0,0 0 0,-10 7 0,0 0 0,-1-1 0,-11 5 0,14-7 0,-1 0 0,1 0 0,0 1 0,1 1 0,-1-1 0,-8 9 0,25-21 0,-1 1 0,1 0 0,0 1 0,0 0 0,1 1 0,17-6 0,11-6 0,-35 15 0,-1-1 0,1 1 0,-1 0 0,1 1 0,0-1 0,-1 0 0,1 1 0,0-1 0,0 1 0,3 0 0,-6 0 0,0 0 0,1 0 0,-1 0 0,0 0 0,0 0 0,0 0 0,0 0 0,0 0 0,0 0 0,1 0 0,-1 0 0,0 0 0,0 0 0,0 1 0,0-1 0,0 0 0,0 0 0,0 0 0,0 0 0,1 0 0,-1 0 0,0 0 0,0 0 0,0 0 0,0 1 0,0-1 0,0 0 0,0 0 0,0 0 0,0 0 0,0 0 0,0 0 0,0 0 0,0 1 0,0-1 0,0 0 0,0 0 0,0 0 0,0 0 0,0 0 0,0 0 0,0 1 0,0-1 0,0 0 0,0 0 0,0 0 0,0 0 0,0 0 0,0 0 0,0 1 0,0-1 0,0 0 0,0 0 0,-1 0 0,1 0 0,0 0 0,0 0 0,-17 12 0,-26 7 0,32-15 0,1 0 0,0 1 0,0 0 0,0 1 0,0-1 0,-11 11 0,22-16 0,-1 1 0,1-1 0,-1 1 0,1-1 0,0 0 0,-1 1 0,1-1 0,-1 0 0,1 0 0,0 0 0,-1 1 0,1-1 0,-1 0 0,1 0 0,0 0 0,-1 0 0,1 0 0,0 0 0,-1 0 0,1 0 0,0 0 0,-1 0 0,2-1 0,2 1 0,-1 0 0,1 0 0,0 1 0,-1-1 0,1 1 0,-1 0 0,4 1 0,8 11 0,12 8 0,-26-20 0,0 0 0,0 0 0,1-1 0,-1 1 0,0-1 0,1 1 0,-1-1 0,0 1 0,1-1 0,-1 0 0,0 1 0,1-1 0,-1 0 0,1 0 0,-1 0 0,1 0 0,-1 0 0,2-1 0,-2 0 0,0 1 0,0-1 0,-1 0 0,1 0 0,-1 1 0,1-1 0,0 0 0,-1 0 0,0 0 0,1 1 0,-1-1 0,1 0 0,-1 0 0,0 0 0,0 0 0,1 0 0,-1 0 0,0 0 0,0 0 0,0 0 0,0 0 0,0-1 0,-2-29 0,2 20 0,-1 8 0,-2 10 0,-10 24 0,12-30 0,1-1 0,0 1 0,-1-1 0,1 1 0,0-1 0,-1 1 0,1-1 0,-1 1 0,1-1 0,-1 1 0,1-1 0,-1 1 0,1-1 0,-1 0 0,0 1 0,1-1 0,-1 0 0,0 0 0,1 1 0,-1-1 0,1 0 0,-1 0 0,0 0 0,1 0 0,-1 0 0,0 0 0,0 0 0,1 0 0,-1 0 0,0 0 0,1 0 0,-1 0 0,0-1 0,1 1 0,-1 0 0,1 0 0,-1-1 0,0 1 0,1 0 0,-1-1 0,1 1 0,-1-1 0,1 1 0,-1-1 0,0 1-23,1-1 0,0 1 0,0 0 0,0-1 0,0 1-1,-1 0 1,1-1 0,0 1 0,0 0 0,0-1 0,0 1 0,0 0-1,0-1 1,0 1 0,0-1 0,0 1 0,0 0 0,0-1 0,0 1-1,0 0 1,0-1 0,0 1 0,1 0 0,-1-1 0,0 1 0,0 0-1,0-1 1,0 1 0,1 0 0,-1 0 0,0-1 0,0 1 0,1 0-1,-1 0 1,0-1 0,0 1 0,1 0 0,-1 0 0,0 0 0,1 0 0,-1-1-1,0 1 1,1 0 0,-1 0 0,0 0 0,1 0 0,-1 0 0,0 0-1,1 0 1,-1 0 0,0 0 0,1 0 0,-1 0 0,1 0 0,-1 0-1,0 0 1,1 0 0,-1 1 0,5-2-6803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4:24.353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0 1 24575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4:27.735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45 1 24575,'0'9'0,"-1"0"0,0 0 0,0 0 0,-1-1 0,-5 15 0,7-23 0,-1-1 0,1 0 0,-1 1 0,1-1 0,-1 1 0,0-1 0,1 1 0,-1 0 0,0-1 0,1 1 0,-1-1 0,0 1 0,0 0 0,0 0 0,1 0 0,-1-1 0,0 1 0,0 0 0,0 0 0,1 0 0,-1 0 0,0 0 0,0 0 0,0 0 0,1 1 0,-1-1 0,0 0 0,0 0 0,1 1 0,-1-1 0,0 0 0,0 1 0,1-1 0,-1 1 0,0-1 0,1 1 0,-2 0 0,-2 2 26,11-13-123,-3 3-1197,0 1-5532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4:29.551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 7 24575,'1'0'0,"-1"0"0,0 0 0,1 0 0,-1 1 0,0-1 0,1 0 0,-1 0 0,0 0 0,1 1 0,-1-1 0,0 0 0,1 0 0,-1 1 0,0-1 0,0 0 0,1 1 0,-1-1 0,0 0 0,0 1 0,0-1 0,0 1 0,1-1 0,-1 0 0,0 1 0,0-1 0,0 1 0,0-1 0,0 0 0,0 1 0,0-1 0,0 1 0,0-1 0,0 0 0,0 1 0,0-1 0,-1 1 0,1-1 0,0 0 0,0 1 0,0-1 0,0 0 0,-1 1 0,1-1 0,0 0 0,0 1 0,-1-1 0,1 1 0,-4 6 0,5-12 0,-1 5 0,0 0 0,0 0 0,0 0 0,1 0 0,-1-1 0,0 1 0,0 0 0,0 0 0,0 0 0,0 0 0,0 0 0,0-1 0,0 1 0,0 0 0,1 0 0,-1 0 0,0 0 0,0 0 0,0 0 0,0 0 0,0 0 0,1 0 0,-1-1 0,0 1 0,0 0 0,0 0 0,0 0 0,1 0 0,-1 0 0,0 0 0,0 0 0,0 0 0,0 0 0,1 0 0,-1 0 0,0 0 0,0 0 0,0 0 0,0 0 0,1 1 0,-1-1 0,0 0 0,0 0 0,0 0 0,0 0 0,1 0 0,5 8 0,2 0 0,-7-8 0,-1 0 0,0-1 0,1 1 0,-1 0 0,0 0 0,1-1 0,-1 1 0,0 0 0,0 0 0,1-1 0,-1 1 0,0 0 0,0-1 0,1 1 0,-1-1 0,0 1 0,0 0 0,0-1 0,0 1 0,0 0 0,1-1 0,-1 1 0,0-1 0,0 1 0,0 0 0,0-1 0,0 1 0,0-1 0,0 1 0,0 0 0,-1-1 0,4-2 0,3 8 0,3 1 0,-8-7 0,-1 1 0,0 0 0,1-1 0,-1 1 0,0-1 0,1 1 0,-1-1 0,0 1 0,0-1 0,1 1 0,-1-1 0,0 1 0,0-1 0,0 1 0,0-1 0,0 1 0,0-1 0,1 1 0,-1-1 0,-1 1 0,1-1 0,0 1 0,0-1 0,0 0 0,0 1 0,0-1 0,-1 0 0,0-13 0,-1 25 0,-1 5 0,2-19 0,0 1 0,0 0 0,0 0 0,-1 0 0,1 0 0,-1 0 0,1 0 0,-1 1 0,0-1 0,1 0 0,-4-1 0,4 3 0,0 0 0,0 1 0,0-1 0,0 0 0,0 0 0,0 1 0,0-1 0,0 1 0,0-1 0,1 1 0,-1-1 0,0 1 0,0-1 0,0 1 0,0 0 0,1-1 0,-1 1 0,0 0 0,1 0 0,-1-1 0,0 1 0,1 0 0,-1 0 0,1 0 0,0 0 0,-1 1 0,0-21-1365,1 13-5461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4:45.260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114 1 24575,'-1'5'0,"-1"0"0,0 0 0,-1 0 0,1 0 0,-1 0 0,0-1 0,0 1 0,-4 4 0,0 1 0,6-9 0,1 0 0,-1 1 0,0-1 0,1 0 0,0 1 0,-1-1 0,1 0 0,0 1 0,-1-1 0,1 1 0,0-1 0,1 3 0,-1-3 0,0-1 0,0 1 0,0 0 0,0-1 0,0 1 0,0-1 0,0 1 0,0 0 0,0-1 0,0 1 0,-1 0 0,1-1 0,0 1 0,0-1 0,-1 1 0,1 0 0,0-1 0,-1 1 0,1-1 0,0 1 0,-1-1 0,1 1 0,-1-1 0,1 1 0,-1-1 0,1 0 0,-1 1 0,1-1 0,-1 0 0,1 1 0,-1-1 0,1 0 0,-1 0 0,0 1 0,1-1 0,-1 0 0,0 0 0,1 0 0,-1 0 0,1 0 0,-1 0 0,0 0 0,1 0 0,-1 0 0,0 0 0,1 0 0,-2-1 0,-45-4 0,38 1 0,32 2 0,28-3 0,-116 18 0,65-13 0,0 0 0,-1 0 0,1 0 0,0 0 0,0 0 0,-1 0 0,1 0 0,0 0 0,0 0 0,-1 0 0,1 1 0,0-1 0,0 0 0,-1 0 0,1 0 0,0 1 0,0-1 0,0 0 0,-1 0 0,1 0 0,0 1 0,0-1 0,0 0 0,0 0 0,-1 1 0,1-1 0,0 0 0,0 0 0,0 1 0,0-1 0,0 0 0,0 1 0,0-1 0,0 0 0,0 0 0,0 1 0,0 0 0,8 11 0,26 15 0,-24-18 0,-9-7 0,0 0 0,1 0 0,-2 0 0,1 0 0,0 0 0,0 0 0,-1 0 0,1 0 0,-1 1 0,0-1 0,0 0 0,1 0 0,-2 4 0,-1 35 0,1-36 0,3-7 0,0 0 0,0 1 0,1-1 0,-1 0 0,0 1 0,1-1 0,-1 1 0,0 0 0,1 0 0,0 0 0,-1 0 0,1 0 0,0 1 0,3-1 0,-3 0 0,0 0 0,0 0 0,1 1 0,-1-1 0,0 1 0,0 0 0,1 0 0,-1 0 0,0 0 0,0 1 0,1-1 0,-1 1 0,0 0 0,0 0 0,0 0 0,5 3 0,1 3 0,-8-6 0,1 1 0,-1-1 0,1 0 0,0 1 0,-1-1 0,1 0 0,0 0 0,0 0 0,0-1 0,-1 1 0,4 1 0,1-9 0,-5-14 0,-3-2 0,1 18 0,0-1 0,0 1 0,1 0 0,0-1 0,0 1 0,0 0 0,2-7 0,-1 10 0,0 1 0,0-1 0,0 1 0,1-1 0,-1 1 0,0 0 0,1 0 0,-1 0 0,1 0 0,-1 0 0,1 0 0,0 0 0,-1 0 0,1 0 0,0 1 0,-1-1 0,1 1 0,0-1 0,0 1 0,2 0 0,-2-1 0,1 1 0,-1-1 0,0 1 0,0-1 0,0 0 0,1 0 0,-1 0 0,0 0 0,0 0 0,0 0 0,2-3 0,-4 4 0,0-1 0,0 1 0,0-1 0,0 1 0,0 0 0,0-1 0,0 1 0,0-1 0,0 1 0,0 0 0,0-1 0,0 1 0,0-1 0,-1 1 0,1 0 0,0-1 0,0 1 0,0 0 0,-1-1 0,1 1 0,0 0 0,-1 0 0,1-1 0,0 1 0,-1 0 0,1 0 0,0-1 0,-1 1 0,1 0 0,0 0 0,-1 0 0,1 0 0,0-1 0,-1 1 0,1 0 0,-1 0 0,1 0 0,0 0 0,-1 0 0,1 0 0,-1 0 0,0 0 0,-25-6 0,21 5 0,-63-21 0,67 23 0,1-1 0,-1 0 0,0 1 0,1-1 0,-1 0 0,1 1 0,0-1 0,-1 1 0,1-1 0,-1 1 0,1-1 0,0 1 0,-1-1 0,1 1 0,0-1 0,-1 1 0,1-1 0,0 1 0,0 0 0,0-1 0,0 1 0,-1-1 0,1 1 0,0 1 0,-9 16 0,0-12 0,-14 4 0,23-10 0,-1 0 0,0 0 0,1-1 0,-1 1 0,1 0 0,-1 0 0,1-1 0,-1 1 0,1-1 0,-1 1 0,1 0 0,-1-1 0,1 1 0,-1-1 0,1 1 0,-1-1 0,1 1 0,0-1 0,-1 1 0,1-1 0,0 1 0,0-1 0,-1 0 0,1 1 0,0-1 0,0 1 0,0-1 0,0 0 0,0 1 0,0-1 0,0 0 0,0 1 0,0-1 0,0 0 0,0 0 0,0 1 0,0-1 0,0 1 0,0 0 0,0 0 0,0 0 0,0 0 0,-1-1 0,1 1 0,0 0 0,0 0 0,0 0 0,0 0 0,0 0 0,0 0 0,-1 0 0,1-1 0,0 1 0,0 0 0,0 0 0,0 0 0,-1 0 0,1 0 0,0 0 0,0 0 0,0 0 0,0 0 0,-1 0 0,1 0 0,0 0 0,0 0 0,0 0 0,-1 0 0,1 0 0,0 0 0,0 0 0,0 0 0,0 0 0,-1 0 0,1 0 0,0 1 0,0-1 0,0 0 0,0 0 0,0 0 0,-1 0 0,1 0 0,0 0 0,0 0 0,0 1 0,0-1 0,-13 10 0,7 0 0,18-14 0,14 1 0,-15-3 0,12-5 0,-23 11 0,1 0 0,-1 0 0,0 0 0,0 0 0,0 0 0,0 0 0,0 0 0,1 0 0,-1 0 0,0 0 0,0 0 0,0 0 0,0 0 0,0 0 0,1 0 0,-1 0 0,0 0 0,0 1 0,0-1 0,0 0 0,0 0 0,0 0 0,0 0 0,0 0 0,1 0 0,-1 0 0,0 1 0,0-1 0,0 0 0,0 0 0,0 0 0,0 0 0,0 0 0,0 1 0,0-1 0,0 0 0,0 0 0,0 0 0,0 0 0,0 1 0,0-1 0,0 0 0,0 0 0,0 0 0,-7 18 0,5-15 0,1 0 0,-1 0 0,0-1 0,0 1 0,0 0 0,0-1 0,-6 5 0,8-7 0,0 0 0,0 0 0,0 0 0,0 0 0,0-1 0,0 1 0,0 0 0,0 0 0,0 0 0,0 0 0,0 0 0,0 0 0,0 0 0,0 0 0,0 0 0,0 0 0,0 0 0,0 0 0,0 0 0,0 0 0,0-1 0,0 1 0,0 0 0,0 0 0,0 0 0,0 0 0,0 0 0,0 0 0,0 0 0,0 0 0,0 0 0,0 0 0,0 0 0,0 0 0,-1 0 0,1 0 0,0 0 0,0 0 0,0 0 0,0 0 0,0 0 0,0 0 0,0 0 0,0 0 0,0 0 0,0 0 0,0 0 0,0 0 0,0 0 0,-1 0 0,1 0 0,0 0 0,11-16 0,0 5 0,-6 11 0,-11 20 0,5-18 0,0 0 0,0-1 0,0 1 0,0 0 0,0-1 0,-1 1 0,1-1 0,0 1 0,-1-1 0,0 0 0,-1 2 0,2-3 0,0 0 0,1 1 0,-1-1 0,1 0 0,-1 0 0,0 0 0,1 0 0,-1 0 0,1 0 0,-1 0 0,0 0 0,1 0 0,-1 0 0,0-1 0,1 1 0,-1 0 0,1 0 0,-1-1 0,1 1 0,-1 0 0,1 0 0,-1-1 0,1 1 0,-1-1 0,1 1 0,-1 0 0,1-1 0,-1 1 0,1-1 0,0 1 0,-1-1 0,1 1 0,0-1 0,0 0 0,-1 1 0,1-1 0,0 1 0,0-1 0,0 1 0,-1-2 0,-9-13 0,10 15 0,0 0 0,0 0 0,-1 0 0,1 0 0,0 0 0,0 0 0,-1 0 0,1 0 0,0 0 0,0 0 0,0 0 0,-1 0 0,1 0 0,0 1 0,0-1 0,0 0 0,-1 0 0,1 0 0,0 0 0,0 0 0,0 0 0,0 1 0,0-1 0,-1 0 0,1 0 0,0 0 0,0 1 0,0-1 0,0 0 0,0 0 0,0 0 0,0 1 0,0-1 0,-1 0 0,1 0 0,0 1 0,-3 21 0,3-22 0,-1-39 0,-6 81 0,-5-69 0,10 25 0,8 18 0,-5-14 0,-1 0 0,1 0 0,0-1 0,-1 1 0,1 0 0,0-1 0,0 1 0,1-1 0,-1 1 0,0-1 0,0 1 0,1-1 0,1 2 0,-2-3 0,0 1 0,0-1 0,0 0 0,0 1 0,-1-1 0,1 0 0,0 0 0,0 0 0,0 0 0,0 0 0,0 0 0,-1 0 0,1 0 0,0 0 0,0 0 0,0 0 0,0-1 0,-1 1 0,1 0 0,1-1 0,3-2 0,0 0 0,-1-1 0,0 0 0,0 1 0,0-1 0,0 0 0,3-6 0,-11 40 0,2-26 0,1-1 0,1 0 0,-1 0 0,0-1 0,-1 1 0,1 0 0,0-1 0,-1 1 0,0-1 0,1 1 0,-4 2 0,14-31 0,3 8 0,-1 0 0,-24 28 0,3-1 0,3-2 0,0-1 0,0 0 0,-16 10 0,23-16 0,0 0 0,0 0 0,0 0 0,0 0 0,0 0 0,0 0 0,0 0 0,0 0 0,0 0 0,0 0 0,0 0 0,0 0 0,1 0 0,-1 0 0,0 0 0,0-1 0,0 1 0,0 0 0,0 0 0,-1 0 0,1 0 0,0 0 0,0 0 0,0 0 0,0 0 0,0 0 0,0 0 0,0 0 0,0 0 0,0 0 0,0 0 0,0 0 0,0-1 0,0 1 0,0 0 0,0 0 0,0 0 0,0 0 0,0 0 0,0 0 0,0 0 0,0 0 0,0 0 0,0 0 0,-1 0 0,1 0 0,0 0 0,0 0 0,0 0 0,0 0 0,0 0 0,0 0 0,0 0 0,0 0 0,0 0 0,0 0 0,0 0 0,0 0 0,6-10 0,10-12 0,-15 21 0,1 0 0,-1-1 0,0 1 0,1 0 0,-1 0 0,1 0 0,0 0 0,-1 0 0,1 0 0,0 0 0,-1 0 0,1 1 0,0-1 0,0 1 0,3-1 0,-4 1 0,0 1 0,0-1 0,0 1 0,-1-1 0,1 1 0,0 0 0,-1-1 0,1 1 0,0 0 0,-1 0 0,1 0 0,-1-1 0,1 1 0,-1 0 0,1 0 0,-1 0 0,1 0 0,-1 0 0,0 0 0,0 0 0,0 0 0,1 0 0,-1 0 0,0 0 0,0 0 0,0 0 0,0 0 0,-1 0 0,1 0 0,-1 1 0,3 5 0,2-14 0,9-29 0,-1 4 0,-8 50 0,-2 9 0,-3 0 0,1-28 0,1-13 0,-1 11 0,1 0 0,-1 1 0,1-1 0,-1 0 0,1 1 0,0-1 0,0 1 0,2-5 0,-3 7 0,0 0 0,0 0 0,0-1 0,0 1 0,0 0 0,0 0 0,0 0 0,1 0 0,-1 0 0,0 0 0,0 0 0,0 0 0,0 0 0,0 0 0,0 0 0,0 0 0,0 0 0,1 0 0,-1 0 0,0 0 0,0 0 0,0 0 0,0 0 0,0 0 0,0 0 0,0 0 0,0 0 0,1 0 0,-1 0 0,0 0 0,0 0 0,0 0 0,0 0 0,0 0 0,0 0 0,0 0 0,0 0 0,1 0 0,-1 0 0,0 0 0,0 0 0,0 0 0,0 0 0,0 0 0,0 0 0,0 1 0,0-1 0,0 0 0,0 0 0,0 0 0,0 0 0,0 0 0,0 0 0,0 0 0,1 0 0,-1 1 0,0-1 0,2 17 0,-1-8 0,-1-9 0,3-35 0,-4 34 0,1 0 0,0-1 0,0 1 0,0 0 0,1 0 0,-1 0 0,0 0 0,0 0 0,1 0 0,-1 0 0,0 0 0,1 0 0,-1 0 0,1 0 0,0 0 0,-1 0 0,1 0 0,0 0 0,-1 0 0,1 0 0,0 0 0,0 1 0,0-1 0,0 0 0,0 1 0,-1-1 0,1 1 0,2-2 0,-3 2 0,1 0 0,-1 0 0,0 0 0,0 0 0,1 0 0,-1 0 0,0 1 0,0-1 0,1 0 0,-1 0 0,0 0 0,0 0 0,0 0 0,1 0 0,-1 0 0,0 0 0,0 1 0,0-1 0,1 0 0,-1 0 0,0 0 0,0 0 0,0 1 0,0-1 0,1 0 0,-1 0 0,0 0 0,0 1 0,0-1 0,0 0 0,0 0 0,0 1 0,0-1 0,0 0 0,0 0 0,0 1 0,0-1 0,0 0 0,-5 12 0,-14 11 0,18-21 0,-1-1 0,0 1 0,1 0 0,0-1 0,-1 1 0,1 0 0,0 0 0,0 0 0,0 0 0,0 0 0,0 0 0,0 1 0,1-1 0,-1 0 0,1 0 0,0 0 0,-1 1 0,1-1 0,0 0 0,0 1 0,1-1 0,-1 0 0,0 0 0,2 5 0,-2-7 0,0 0 0,0 0 0,0 0 0,0 0 0,0 1 0,0-1 0,1 0 0,-1 0 0,0 0 0,0 1 0,0-1 0,0 0 0,0 0 0,0 1 0,0-1 0,0 0 0,-1 0 0,1 0 0,0 1 0,0-1 0,0 0 0,0 0 0,0 0 0,0 1 0,0-1 0,0 0 0,0 0 0,-1 0 0,1 0 0,0 1 0,0-1 0,0 0 0,0 0 0,-1 0 0,1 0 0,0 0 0,0 0 0,0 0 0,0 1 0,-1-1 0,1 0 0,0 0 0,0 0 0,-1 0 0,1 0 0,0 0 0,0 0 0,-14-5 0,-10-11 0,22 15 0,4 4 0,10 10 0,-10-11 0,0 0 0,0 0 0,0-1 0,0 1 0,0 0 0,0-1 0,1 1 0,-1-1 0,1 0 0,3 2 0,-32-19 0,22 15 0,0 1 0,0-1 0,1 1 0,-1 0 0,0 0 0,0 1 0,1-1 0,-1 1 0,0-1 0,1 1 0,-1 1 0,1-1 0,-1 0 0,-3 3 0,-43 29 0,88-72-1365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21.950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11 27 24575,'0'1'0,"0"1"0,0 2 0,0 0 0,-2 1 0,0-1 0,0 0 0,0-1 0,1-3 0,0-2 0,1-1 0,0-1 0,0-2 0,0-1 0,0 0 0,0 0 0,0 1 0,0 1-8191</inkml:trace>
  <inkml:trace contextRef="#ctx0" brushRef="#br0" timeOffset="1">6 1 24575,'1'0'0,"1"0"0,1 1 0,2 1 0,-1 1 0,2 1 0,-1 1 0,0 1 0,-1 1 0,0-1 0,1-1 0,-1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28.522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36 42 24575,'-4'28'0,"4"-27"0,0-1 0,0 0 0,0 1 0,0-1 0,-1 0 0,1 0 0,0 1 0,0-1 0,0 0 0,0 0 0,0 0 0,-1 1 0,1-1 0,0 0 0,0 0 0,0 0 0,-1 1 0,1-1 0,0 0 0,0 0 0,-1 0 0,1 0 0,0 0 0,0 1 0,-1-1 0,1 0 0,0 0 0,0 0 0,-1 0 0,1 0 0,0 0 0,-1 0 0,1 0 0,-14-15 0,10 9 0,-2-8 0,24 19 0,-17-5 0,0 1 0,0-1 0,0 1 0,0 0 0,1-1 0,-1 1 0,0 0 0,0 0 0,-1 0 0,1 0 0,0 0 0,0 0 0,0 0 0,-1 0 0,1 0 0,0 0 0,-1 0 0,1 0 0,-1 0 0,1 1 0,-1-1 0,0 0 0,1 0 0,-1 1 0,0-1 0,0 0 0,0 0 0,0 1 0,0-1 0,0 0 0,0 0 0,-1 1 0,1 0 0,-1 6 0,4 21 0,-3-29 0,0 0 0,0 0 0,0 0 0,0 0 0,0 1 0,0-1 0,1 0 0,-1 0 0,0 0 0,0 0 0,0 0 0,0 0 0,0 1 0,0-1 0,0 0 0,0 0 0,0 0 0,0 0 0,0 0 0,0 0 0,1 0 0,-1 0 0,0 0 0,0 1 0,0-1 0,0 0 0,0 0 0,0 0 0,0 0 0,1 0 0,-1 0 0,0 0 0,0 0 0,0 0 0,0 0 0,0 0 0,1 0 0,-1 0 0,0 0 0,0 0 0,0 0 0,0 0 0,0 0 0,0 0 0,1 0 0,-1 0 0,0 0 0,0 0 0,0-1 0,8-14 0,23-90 0,-48 183 0,16-74 0,-6 14 0,7-32 0,2-5 0,-7 30 0,-6 16 0,8-20 0,-10 14 0,10-23 0,2-15 0,-9 75 0,10-61 0,1 1 0,-1-1 0,1 1 0,-1 0 0,1-1 0,0 1 0,-1 0 0,1-1 0,3-3 0,-4 6 0,0 0 0,0 0 0,0 0 0,0-1 0,0 1 0,0 0 0,0 0 0,0 0 0,0 0 0,1 0 0,-1 0 0,0 0 0,0-1 0,0 1 0,0 0 0,0 0 0,0 0 0,0 0 0,0 0 0,1 0 0,-1 0 0,0 0 0,0 0 0,0 0 0,0 0 0,0 0 0,1 0 0,-1 0 0,0 0 0,0 0 0,0 0 0,0 0 0,0 0 0,1 0 0,-1 0 0,0 0 0,0 0 0,0 0 0,0 0 0,0 0 0,0 0 0,1 0 0,-1 0 0,0 0 0,0 0 0,0 0 0,0 0 0,0 1 0,1-1 0,1 18 0,-2-17 0,0-1 0,0 1 0,0 0 0,0 0 0,0 0 0,0 0 0,0 0 0,1 0 0,-1 0 0,0 0 0,1 0 0,-1 0 0,0 0 0,1-1 0,-1 1 0,1 0 0,0 0 0,-1 0 0,1-1 0,0 1 0,-1 0 0,1-1 0,0 1 0,0-1 0,-1 1 0,1-1 0,0 1 0,0-1 0,0 1 0,0-1 0,0 0 0,0 1 0,0-1 0,-1 0 0,1 0 0,0 0 0,0 0 0,0 0 0,0 0 0,0 0 0,0 0 0,0 0 0,0 0 0,0-1 0,0 1 0,0 0 0,0-1 0,1 0 0,5-1 0,1-1 0,0 0 0,-1 0 0,13-8 0,-20 11 0,0 0 0,0 0 0,0 0 0,-1 0 0,1 0 0,0 0 0,0 0 0,0 0 0,0 0 0,0 0 0,0 0 0,0 0 0,0 0 0,0 0 0,0-1 0,0 1 0,0 0 0,-1 0 0,1 0 0,0 0 0,0 0 0,0 0 0,0 0 0,0 0 0,0 0 0,0 0 0,0-1 0,0 1 0,0 0 0,0 0 0,0 0 0,0 0 0,0 0 0,0 0 0,0 0 0,0 0 0,0-1 0,0 1 0,0 0 0,0 0 0,0 0 0,0 0 0,0 0 0,0 0 0,0 0 0,1 0 0,-1 0 0,0 0 0,0-1 0,0 1 0,0 0 0,0 0 0,0 0 0,0 0 0,0 0 0,0 0 0,0 0 0,0 0 0,0 0 0,1 0 0,-1 0 0,0 0 0,0 0 0,0 0 0,0 0 0,0 0 0,0 0 0,-12-2 0,-16 4 0,18 0 0,7-2 0,-1 1 0,1-1 0,-1 1 0,1 0 0,-1 0 0,1 1 0,0-1 0,-1 1 0,1-1 0,0 1 0,-3 3 0,32-18 0,-16 8 0,-23 9 0,0 4 0,12-7 0,-1 0 0,1 0 0,-1 0 0,0 0 0,1 0 0,-1 0 0,0 0 0,0-1 0,0 1 0,0 0 0,-3 0 0,6-4 0,0 0 0,1 1 0,-1-1 0,1 1 0,0 0 0,-1-1 0,1 1 0,0 0 0,5-4 0,35-39 0,-40 47 0,-3 9 0,0 2 0,1-13 0,0 0 0,0-1 0,0 1 0,0 0 0,0 0 0,0 0 0,0 0 0,0 0 0,0 0 0,1 0 0,-1 0 0,0 0 0,0 0 0,0 0 0,0 0 0,0 0 0,0 0 0,0-1 0,0 1 0,0 0 0,0 0 0,1 0 0,-1 0 0,0 0 0,0 0 0,0 0 0,0 0 0,0 0 0,0 0 0,0 0 0,0 0 0,0 0 0,1 0 0,-1 0 0,0 1 0,0-1 0,0 0 0,0 0 0,0 0 0,0 0 0,0 0 0,0 0 0,0 0 0,0 0 0,0 0 0,1 0 0,-1 0 0,0 0 0,0 0 0,0 0 0,0 0 0,0 1 0,0-1 0,0 0 0,0 0 0,0 0 0,0 0 0,0 0 0,24-33-1365,-14 20-5461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20.321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36 1 24575,'-1'0'0,"-1"0"0,-1 0 0,-1 0 0,0 0 0,0 2 0,0-1 0,0 1 0,0-1 0,1 2 0,0-1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20.714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 1 24575,'0'0'-8191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21.107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22 33 24575,'0'-1'0,"-1"-1"0,-1 1 0,0-1 0,-1 1 0,0-2 0,1 0 0,-1 0 0,1-1 0,0 1 0,1-2 0,1 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21.559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15 9 24575,'0'1'0,"-1"0"0,0 1 0,-1 0 0,0 1 0,0 1 0,0-1 0,-1-2 0,2-1 0,1-2 0,0-2 0,1 0 0,1-1 0,-1-1 0,1 1-8191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21.950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11 27 24575,'0'1'0,"0"1"0,0 2 0,0 0 0,-2 1 0,0-1 0,0 0 0,0-1 0,1-3 0,0-2 0,1-1 0,0-1 0,0-2 0,0-1 0,0 0 0,0 0 0,0 1 0,0 1-8191</inkml:trace>
  <inkml:trace contextRef="#ctx0" brushRef="#br0" timeOffset="1">6 1 24575,'1'0'0,"1"0"0,1 1 0,2 1 0,-1 1 0,2 1 0,-1 1 0,0 1 0,-1 1 0,0-1 0,1-1 0,-1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22.357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2 3 24575,'-1'-1'0,"0"-1"0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24.814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134 10 24575,'-5'-9'0,"14"22"0,-2-1 0,3 10 0,-10-22 0,0 1 0,0-1 0,0 0 0,0 1 0,0-1 0,-1 1 0,1-1 0,0 0 0,0 1 0,0-1 0,0 0 0,0 1 0,-1-1 0,1 0 0,0 1 0,0-1 0,-1 0 0,1 0 0,0 1 0,0-1 0,-1 0 0,1 0 0,0 1 0,-1-1 0,1 0 0,0 0 0,-1 0 0,1 0 0,0 1 0,-1-1 0,1 0 0,0 0 0,-1 0 0,1 0 0,-1 0 0,1 0 0,0 0 0,-1 0 0,1 0 0,-1 0 0,1 0 0,0 0 0,-1 0 0,1-1 0,0 1 0,-1 0 0,1 0 0,0 0 0,-1 0 0,0-1 0,-7 0 0,1 1 0,-1 0 0,0 0 0,0 1 0,0-1 0,0 2 0,0-1 0,-9 4 0,35-3 0,-10-3 0,-22 0 0,4 1 0,-1 1 0,1 1 0,0-1 0,-18 7 0,27-8 0,1 0 0,0 0 0,0 0 0,0 0 0,0 0 0,0 0 0,0 1 0,0-1 0,-1 0 0,1 0 0,0 0 0,0 0 0,0 0 0,0 0 0,0 1 0,0-1 0,0 0 0,0 0 0,0 0 0,0 0 0,0 1 0,0-1 0,0 0 0,0 0 0,0 0 0,0 0 0,0 0 0,0 1 0,0-1 0,0 0 0,0 0 0,0 0 0,0 0 0,0 0 0,1 0 0,-1 1 0,0-1 0,0 0 0,0 0 0,0 0 0,0 0 0,0 0 0,0 0 0,0 0 0,1 1 0,-1-1 0,0 0 0,0 0 0,0 0 0,0 0 0,0 0 0,1 0 0,-1 0 0,0 0 0,0 0 0,0 0 0,1 0 0,-1 0 0,0 0 0,0 1 0,1-1 0,-1 0 0,0 0 0,0 0 0,1 0 0,-1 1 0,0-1 0,0 0 0,0 0 0,0 0 0,1 1 0,-1-1 0,0 0 0,0 0 0,0 1 0,0-1 0,0 0 0,0 1 0,1-1 0,-1 0 0,0 0 0,0 1 0,0-1 0,0 0 0,0 1 0,0-1 0,0 0 0,0 0 0,0 1 0,-1-1 0,1 0 0,0 0 0,0 1 0,0-1 0,0 1 0,0 0 0,0 0 0,0 0 0,0 0 0,0 0 0,0 0 0,0 1 0,1-1 0,-1 0 0,0 0 0,1 0 0,-1 0 0,1 0 0,-1 0 0,1 0 0,-1 0 0,1 0 0,0 0 0,1 1 0,14 19 0,-16-21 3,0 1 0,1-1-1,-1 1 1,0-1-1,0 1 1,1-1 0,-1 1-1,0-1 1,1 1 0,-1-1-1,1 1 1,-1-1-1,0 0 1,1 1 0,-1-1-1,1 0 1,-1 0 0,1 1-1,-1-1 1,1 0-1,-1 0 1,1 0 0,0 1-1,-1-1 1,1 0 0,-1 0-1,1 0 1,-1 0-1,1 0 1,-1 0 0,1 0-1,0 0 1,-1 0 0,1-1-1,0 1 1,8-19-851,-8 14 236,1-2-6214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34.056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40 16 24575,'-2'7'0,"-1"1"0,0-1 0,0 0 0,-1 0 0,-8 12 0,12-20 0,0 1 0,-1-1 0,1 1 0,0 0 0,-1-1 0,1 1 0,0-1 0,-1 1 0,1-1 0,0 1 0,0-1 0,0 0 0,0 1 0,-1-1 0,1 1 0,0-1 0,0 1 0,0-1 0,0 1 0,0-1 0,0 0 0,1 1 0,-1-1 0,0 1 0,0-1 0,0 1 0,1-2 0,0-23 0,0 22 0,-1-17 0,-7 36 0,2 1 0,6-12 0,16-21 0,-13 12 0,0 0 0,0 0 0,0 0 0,0 0 0,8-4 0,-10 8 0,0 0 0,-1 0 0,1 0 0,0 0 0,0 0 0,0 0 0,0 0 0,-1 1 0,1-1 0,0 1 0,-1-1 0,1 1 0,0 0 0,-1-1 0,1 1 0,0 0 0,-1 0 0,0 0 0,1 1 0,-1-1 0,1 0 0,-1 0 0,2 3 0,-5-3 0,11-5 0,17 0 0,-17 2 0,-27 3 0,15 0 0,-1-1 0,1 1 0,0 0 0,0 0 0,0 0 0,0 0 0,0 1 0,1-1 0,-1 1 0,0-1 0,1 1 0,-1 0 0,1 0 0,-3 3 0,-26 35 0,39-51 0,0 1 0,1 0 0,15-15 0,-49 67 0,24-38 0,6-6 0,10-11 0,-9 6 0,-28 25 0,16-12 0,5-5 0,1 0 0,-1 0 0,0 0 0,0 0 0,1 0 0,-1 0 0,0-1 0,0 1 0,0 0 0,0-1 0,0 1 0,0 0 0,0-1 0,0 1 0,-1-1 0,1 0 0,0 1 0,0-1 0,0 0 0,0 0 0,0 0 0,-1 0 0,1 0 0,0 0 0,0 0 0,0 0 0,0 0 0,-2-1 0,2 1 0,-1 0 0,1 0 0,0 0 0,0 0 0,-1 0 0,1 1 0,0-1 0,-1 0 0,1 1 0,0-1 0,0 1 0,0-1 0,-2 2 0,2-2 0,1 0 0,-1 1 0,0-1 0,1 0 0,-1 0 0,1 1 0,-1-1 0,1 1 0,-1-1 0,1 0 0,0 1 0,-1-1 0,1 1 0,-1-1 0,1 1 0,0-1 0,-1 1 0,1 0 0,0-1 0,0 1 0,0-1 0,-1 1 0,1 0 0,0-1 0,0 1 0,0-1 0,0 1 0,0 0 0,0-1 0,0 1 0,0 0 0,0-1 0,0 1 0,0-1 0,1 2 0,-1-2 0,1 0 0,0 0 0,-1 0 0,1 0 0,-1 0 0,1 1 0,-1-1 0,1 0 0,-1 0 0,1 0 0,0-1 0,-1 1 0,1 0 0,-1 0 0,1 0 0,-1 0 0,1 0 0,-1-1 0,1 1 0,-1 0 0,1 0 0,-1-1 0,1 1 0,-1 0 0,1-1 0,-1 1 0,0-1 0,1 1 0,-1 0 0,1-1 0,-1 1 0,0-1 0,1 0 0,14-16 0,10-23 0,-24 38 0,-3 6 0,-11 27 0,13-31 0,0 0 0,0 0 0,0 0 0,0 0 0,0 0 0,0 0 0,0 0 0,0 0 0,0 0 0,0 1 0,0-1 0,0 0 0,0 0 0,0 0 0,0 0 0,0 0 0,0 0 0,0 0 0,0 0 0,0 0 0,0 1 0,0-1 0,0 0 0,0 0 0,0 0 0,0 0 0,0 0 0,0 0 0,0 0 0,0 0 0,0 0 0,0 1 0,0-1 0,0 0 0,0 0 0,0 0 0,0 0 0,1 0 0,-1 0 0,0 0 0,0 0 0,0 0 0,0 0 0,0 0 0,0 0 0,0 0 0,0 0 0,0 0 0,1 0 0,-1 0 0,0 0 0,0 0 0,0 0 0,0 0 0,0 0 0,0 0 0,0 0 0,0 0 0,1 0 0,-1 0 0,0 0 0,0 0 0,0 0 0,0 0 0,0 0 0,15-13 0,-8 5 0,8-6 0,-20 35 0,0-4 0,5-14 0,-1 1 0,0-1 0,0 0 0,0 1 0,0-1 0,-1 0 0,1 0 0,-3 3 0,-5-8 0,4 1 0,9 11 0,5 13 0,-10-20 0,-9-13 0,0-2 0,7 13 0,11 18 0,-4-8 0,-15-26 0,5 3 0,-6-6 0,9 19 0,4 14 0,-1-14-49,0 0 1,1 0-1,-1 0 0,0 0 0,0 0 1,1 0-1,-1 0 0,1 0 0,-1 0 1,1 0-1,-1 0 0,1 0 0,0 0 1,-1 0-1,1 0 0,0 0 0,0 0 1,0-1-1,-1 1 0,1 0 0,0-1 1,0 1-1,0 0 0,0-1 0,0 1 0,0-1 1,2 1-1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39.467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22.357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2 3 24575,'-1'-1'0,"0"-1"0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40.947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22 0 24575,'-1'4'0,"1"0"0,-1 0 0,0 0 0,0 0 0,0-1 0,-1 1 0,-2 5 0,2-5 0,0 0 0,1 0 0,-1 0 0,1 0 0,0 0 0,-1 8 0,2-14 0,1 0 0,-1 0 0,1 0 0,-1 0 0,1 0 0,0 0 0,0 0 0,0 0 0,0 1 0,0-1 0,0 0 0,0 0 0,0 1 0,1-1 0,-1 1 0,1-1 0,1 0 0,-2 1 0,-1 1 0,1 0 0,-1-1 0,1 1 0,-1 0 0,1 0 0,-1-1 0,1 1 0,-1 0 0,1 0 0,-1 0 0,1 0 0,0 0 0,-1 0 0,1 0 0,-1 0 0,1 0 0,-1 0 0,1 0 0,-1 0 0,1 0 0,0 0 0,-1 0 0,1 1 0,0 0 0,0 0 0,0 0 0,0 0 0,0-1 0,-1 1 0,1 1 0,0-1 0,-1 0 0,1 0 0,-1 0 0,1 0 0,-1 0 0,0 0 0,1 1 0,-1-1 0,0 2 0,4 10-80,0-14 280,-4 0-259,0 0-1,0 0 1,0 0-1,0 0 1,0 1 0,0-1-1,-1 0 1,1 0-1,0 1 1,0-1 0,-1 0-1,1 0 1,0 1-1,-1-1 1,1 0 0,-1 0-1,1 1 1,-1-1-1,1 1 1,-1-1 0,1 0-1,-1 1 1,0-1-1,-1 0 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4:00.533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133 1 24575,'0'1'0,"0"0"0,0 0 0,0 0 0,-1 0 0,1 0 0,0 0 0,0 0 0,-1 0 0,1 0 0,-1 0 0,1 0 0,-1 0 0,1 0 0,-1 0 0,0 0 0,1 0 0,-1-1 0,0 1 0,0 0 0,1 0 0,-1-1 0,0 1 0,0 0 0,0-1 0,0 1 0,0-1 0,-1 1 0,-35 6 0,7-1 0,9-1 0,-6 4 0,28-7 0,0 1 0,0-1 0,0 0 0,1 0 0,-1 0 0,1 0 0,0 0 0,0 0 0,0 0 0,3 2 0,5 7 0,-3 0 0,-5-9 0,0 1 0,-1-1 0,1 1 0,-1 0 0,1-1 0,-1 1 0,0 0 0,0 0 0,0 0 0,0 0 0,-1 0 0,1 0 0,-1 0 0,0 0 0,0 5 0,-5 15 0,1 5 0,5-28 0,0 1 0,-1-1 0,1 0 0,0 0 0,0 0 0,0 0 0,-1 0 0,1 0 0,0 0 0,0 0 0,0 0 0,-1 0 0,1 0 0,0 0 0,0-1 0,-1 1 0,1 0 0,0 0 0,0-1 0,-1 1 0,1-1 0,0 1 0,0-1 0,21-10 0,-19 9 0,0 0 0,1 0 0,-1 1 0,0-1 0,1 1 0,0 0 0,-1 0 0,1 0 0,0 0 0,5 1 0,-7 0 0,0 0 0,0 0 0,0 1 0,0-1 0,0 1 0,0-1 0,0 1 0,-1 0 0,1 0 0,0 0 0,-1 0 0,1 0 0,0 0 0,-1 0 0,1 1 0,-1-1 0,0 1 0,1-1 0,-1 1 0,2 2 0,-2-2 0,0 0 0,0 0 0,0 0 0,0-1 0,1 1 0,-1 0 0,1-1 0,-1 1 0,1-1 0,-1 1 0,1-1 0,2 1 0,1-7 0,-5-15 0,-1 13 0,0-3 0,0 0 0,1 0 0,2-18 0,-2 26 0,0-1 0,1 1 0,0-1 0,-1 1 0,1-1 0,0 1 0,0 0 0,1 0 0,-1-1 0,0 1 0,1 0 0,-1 0 0,1 0 0,0 0 0,-1 0 0,1 1 0,0-1 0,0 1 0,4-3 0,4-1 0,-7 5 0,-1-1 0,1 0 0,0-1 0,-1 1 0,1 0 0,-1-1 0,1 1 0,-1-1 0,0 0 0,0 0 0,3-3 0,-7 4 0,0-1 0,-1 1 0,1-1 0,0 1 0,-1 0 0,1 0 0,-1 0 0,1 0 0,-1 0 0,0 0 0,1 1 0,-4-1 0,-2-1 0,4 0 0,-1 0 0,1 0 0,-1 1 0,0 0 0,0-1 0,0 1 0,-10 0 0,15 1 0,-1 0 0,0 0 0,1 0 0,-1 0 0,1 1 0,-1-1 0,1 0 0,-1 0 0,1 0 0,-1 1 0,1-1 0,-1 0 0,1 1 0,-1-1 0,1 0 0,-1 1 0,1-1 0,-1 1 0,1-1 0,0 0 0,-1 1 0,1-1 0,0 1 0,0-1 0,-1 2 0,1 0 0,-1-1 0,1 1 0,0 0 0,0 0 0,0 0 0,0 0 0,0 0 0,1 0 0,-1 0 0,0-1 0,1 1 0,0 2 0,5 19 0,6 41 0,-12-64 0,0 1 0,0-1 0,0 0 0,0 0 0,0 1 0,0-1 0,0 0 0,0 0 0,0 1 0,0-1 0,0 0 0,0 1 0,0-1 0,0 0 0,-1 0 0,1 1 0,0-1 0,0 0 0,0 0 0,0 0 0,0 1 0,-1-1 0,1 0 0,0 0 0,0 1 0,0-1 0,-1 0 0,1 0 0,0 0 0,0 0 0,-1 0 0,1 1 0,0-1 0,0 0 0,-1 0 0,1 0 0,0 0 0,-15-1 0,-16-11 0,29 11 0,-15-5 0,13 5 0,1-1 0,0 1 0,-1 0 0,1-1 0,0 0 0,0 1 0,0-1 0,0-1 0,0 1 0,-5-5 0,8 7 0,0 0 0,0 0 0,0 1 0,0-1 0,0 0 0,0 0 0,0 1 0,0-1 0,0 0 0,0 0 0,0 1 0,0-1 0,0 0 0,-1 0 0,1 0 0,0 1 0,0-1 0,0 0 0,0 0 0,-1 0 0,1 0 0,0 1 0,0-1 0,0 0 0,-1 0 0,1 0 0,0 0 0,0 0 0,0 0 0,-1 0 0,1 0 0,0 0 0,0 1 0,-1-1 0,1 0 0,0 0 0,0 0 0,-1 0 0,1 0 0,0-1 0,0 1 0,-1 0 0,1 0 0,0 0 0,0 0 0,0 0 0,-1 0 0,1 0 0,0 0 0,0 0 0,0-1 0,-1 1 0,1 0 0,0 0 0,3 4 0,-2-19 0,-1 2 0,0 10 0,0-1 0,0 1 0,0-1 0,0 1 0,1-1 0,-1 1 0,2-6 0,-1 8 0,0 0 0,0-1 0,0 1 0,0 0 0,0 0 0,0 0 0,0 0 0,0-1 0,0 2 0,1-1 0,-1 0 0,0 0 0,1 0 0,-1 1 0,0-1 0,1 0 0,-1 1 0,1-1 0,-1 1 0,4-1 0,-4 0 0,-7 0 0,-15 2 0,20-1 0,0 0 0,0 0 0,0 0 0,0 0 0,0 0 0,0 0 0,0 0 0,1 0 0,-1 1 0,0-1 0,0 0 0,0 1 0,0-1 0,0 1 0,0-1 0,1 1 0,-1-1 0,0 1 0,0 0 0,1-1 0,-1 1 0,1 0 0,-1 0 0,0-1 0,1 1 0,-1 0 0,1 0 0,0 0 0,-1 0 0,1 0 0,0-1 0,-1 1 0,1 0 0,0 0 0,0 0 0,0 0 0,0 0 0,0 0 0,0 0 0,0 0 0,0 0 0,0 0 0,0 0 0,1 0 0,-1 0 0,0 0 0,1 1 0,7 14 0,-6-12 0,0-1 0,0 1 0,-1-1 0,1 1 0,-1 0 0,0 0 0,0-1 0,0 1 0,-1 0 0,1 7 0,-1-10 0,0-1 0,-1 0 0,1 1 0,0-1 0,0 0 0,0 1 0,0-1 0,0 0 0,0 1 0,0-1 0,0 0 0,0 1 0,0-1 0,0 0 0,1 1 0,-1-1 0,0 0 0,0 1 0,0-1 0,0 0 0,0 1 0,1-1 0,-1 0 0,0 0 0,0 1 0,1-1 0,-1 0 0,0 0 0,0 1 0,1-1 0,-1 0 0,0 0 0,1 0 0,-1 0 0,0 1 0,1-1 0,-1 0 0,0 0 0,1 0 0,-1 0 0,0 0 0,1 0 0,-1 0 0,0 0 0,1 0 0,-1 0 0,0 0 0,1 0 0,-1 0 0,0 0 0,1 0 0,-1 0 0,0 0 0,1-1 0,-1 1 0,25-15 0,-6 3 0,-7 7 0,-1 0 0,0-1 0,18-12 0,9-5 0,-42 26 0,0 0 0,0 0 0,0 0 0,0 0 0,1 1 0,-4 4 0,4-4 0,-1 0 0,0 0 0,1 0 0,-1-1 0,-1 1 0,1-1 0,-6 3 0,-11 1 0,18-7 0,-1 1 0,1 0 0,-1 0 0,1 0 0,-1 0 0,1 1 0,0-1 0,0 1 0,0 0 0,0 0 0,0 0 0,-3 3 0,5-5 0,1 0 0,0 0 0,0 1 0,0-1 0,0 0 0,0 0 0,0 0 0,0 1 0,0-1 0,0 0 0,0 0 0,0 0 0,0 1 0,0-1 0,0 0 0,0 0 0,0 0 0,0 1 0,0-1 0,0 0 0,0 0 0,0 0 0,0 0 0,0 1 0,0-1 0,1 0 0,-1 0 0,0 0 0,0 0 0,0 1 0,0-1 0,0 0 0,0 0 0,1 0 0,-1 0 0,0 0 0,0 0 0,0 0 0,0 1 0,1-1 0,-1 0 0,0 0 0,0 0 0,1 0 0,13 0 0,12-6 0,-25 6 0,0 0 0,-1 0 0,1-1 0,0 1 0,-1 0 0,1-1 0,-1 1 0,1 0 0,0-1 0,-1 1 0,1-1 0,-1 1 0,1-1 0,-1 1 0,0-1 0,1 0 0,-1 1 0,1-1 0,-1 1 0,0-1 0,0 0 0,1 1 0,-1-1 0,0 0 0,0 1 0,0-1 0,0 0 0,0 0 0,0 1 0,0-1 0,0 0 0,0 1 0,0-1 0,0-1 0,-1 1 0,1 1 0,-1-1 0,0 1 0,1 0 0,-1-1 0,0 1 0,0 0 0,1-1 0,-1 1 0,0 0 0,0 0 0,1 0 0,-1 0 0,0-1 0,0 1 0,0 0 0,1 0 0,-1 1 0,0-1 0,0 0 0,1 0 0,-1 0 0,0 0 0,0 1 0,1-1 0,-1 0 0,0 1 0,1-1 0,-1 1 0,0-1 0,1 0 0,-2 2 0,-10 6 0,10-7 0,0 1 0,0-1 0,0 0 0,0 1 0,0-1 0,0 0 0,0-1 0,-1 1 0,1 0 0,-3 0 0,4-1 0,0-1 0,1 1 0,-1 0 0,0-1 0,0 1 0,0-1 0,1 0 0,-1 1 0,0-1 0,1 0 0,-1 1 0,0-1 0,1 0 0,-1 0 0,1 1 0,-1-1 0,1 0 0,0 0 0,-1 0 0,1 0 0,0 0 0,-1 1 0,1-1 0,0 0 0,0 0 0,0 0 0,0 0 0,0 0 0,0-2 0,0-2 0,-1 0 0,1 0 0,1 0 0,-1 0 0,1 0 0,-1 0 0,1 0 0,1 1 0,-1-1 0,1 0 0,2-5 0,-2 7 0,-1 1 0,0 0 0,0-1 0,1 1 0,-1 0 0,1 0 0,0 0 0,-1 0 0,1 0 0,0 0 0,0 1 0,0-1 0,1 1 0,-1-1 0,0 1 0,1 0 0,-1 0 0,0 0 0,1 0 0,-1 0 0,1 1 0,0-1 0,2 0 0,-4 1 0,-1 0 0,0 0 0,0 0 0,1 0 0,-1 0 0,0 0 0,1 0 0,-1 0 0,0 0 0,0 0 0,1 0 0,-1 0 0,0 0 0,0 0 0,1 0 0,-1 0 0,0 0 0,1 0 0,-1 0 0,0 0 0,0 1 0,1-1 0,-1 0 0,0 0 0,0 0 0,0 0 0,1 1 0,-1-1 0,0 0 0,0 0 0,0 0 0,1 1 0,-1-1 0,0 0 0,0 0 0,0 1 0,0-1 0,0 0 0,0 0 0,0 1 0,0-1 0,1 1 0,-9 12 0,-15 10 0,20-21 0,1 0 0,-1 1 0,1-1 0,0 1 0,0 0 0,0-1 0,1 1 0,-2 3 0,-12 16 0,30-38 0,-10 10 0,0 0 0,0 1 0,1 0 0,0 0 0,0 0 0,8-4 0,-11 6 0,1 1 0,0 0 0,-1 1 0,1-1 0,0 1 0,0-1 0,0 1 0,0 0 0,0 1 0,0-1 0,1 1 0,-1-1 0,7 2 0,-11-1 0,0 0 0,0 0 0,0 0 0,1 0 0,-1 0 0,0 0 0,0 0 0,0 0 0,0 1 0,0-1 0,0 0 0,0 0 0,1 0 0,-1 0 0,0 0 0,0 0 0,0 0 0,0 1 0,0-1 0,0 0 0,0 0 0,0 0 0,0 0 0,0 0 0,0 1 0,0-1 0,0 0 0,0 0 0,0 0 0,0 0 0,0 1 0,0-1 0,0 0 0,0 0 0,0 0 0,0 0 0,0 0 0,0 1 0,0-1 0,0 0 0,0 0 0,0 0 0,0 0 0,0 0 0,-1 0 0,1 1 0,0-1 0,0 0 0,0 0 0,-11 9 0,-11 3 0,15-9 0,0 0 0,0 1 0,0 0 0,0 0 0,1 0 0,0 1 0,0 0 0,0 0 0,0 1 0,1-1 0,0 1 0,0 0 0,0 1 0,-6 12 0,20-26 0,1-1 0,0 2 0,0-1 0,17-7 0,-19 10 0,-5 2 0,1 0 0,0 0 0,0 0 0,1 0 0,-1 1 0,0 0 0,8-2 0,-11 3 0,-1 0 0,1 0 0,0 0 0,-1 0 0,1 0 0,0 1 0,0-1 0,-1 0 0,1 0 0,0 1 0,-1-1 0,1 0 0,0 1 0,-1-1 0,1 0 0,-1 1 0,1-1 0,-1 1 0,1-1 0,0 2 0,0 0 0,0-1 0,0 1 0,0 0 0,-1 0 0,1 0 0,-1-1 0,1 1 0,-1 0 0,0 0 0,1 0 0,-1 3 0,7 71 0,-6-76 0,-1 1 0,0-1 0,0 0 0,0 0 0,0 1 0,0-1 0,0 0 0,0 0 0,0 1 0,0-1 0,0 0 0,0 1 0,0-1 0,-1 0 0,1 0 0,0 1 0,0-1 0,0 0 0,0 0 0,0 1 0,-1-1 0,1 0 0,0 0 0,0 0 0,0 1 0,0-1 0,-1 0 0,1 0 0,0 0 0,0 0 0,-1 1 0,1-1 0,0 0 0,0 0 0,-1 0 0,1 0 0,-1 0 0,-14-1 0,-16-11 0,30 11 0,-28-12-1365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4:23.961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123 0 24575,'0'3'0,"0"0"0,0 0 0,-1-1 0,1 1 0,-1 0 0,0 0 0,0-1 0,0 1 0,0-1 0,0 1 0,-1-1 0,1 1 0,-1-1 0,0 0 0,1 1 0,-1-1 0,0 0 0,0 0 0,0-1 0,-1 1 0,1 0 0,0-1 0,-5 3 0,2-1 0,-1-1 0,0 1 0,0-1 0,0-1 0,0 1 0,-1-1 0,1 0 0,0 0 0,-9-1 0,0 2 0,13 4 0,21 13 0,-3-5 0,-14-11 0,1-1 0,-1 1 0,0 0 0,0-1 0,0 1 0,0 0 0,0 0 0,-1 0 0,3 7 0,-4-7 0,0-1 0,0 1 0,0 0 0,0-1 0,-1 1 0,1 0 0,-1-1 0,0 1 0,1 0 0,-1-1 0,0 1 0,-1-1 0,-1 3 0,3-4 0,-10 22 0,10-23 0,-1 1 0,1 0 0,-1 1 0,1-1 0,0 0 0,-1 0 0,1 0 0,0 0 0,0 0 0,0 0 0,0 0 0,0 0 0,0 0 0,0 1 0,0-1 0,0 0 0,1 0 0,-1 1 0,28-26 0,15 6 0,-35 15 0,0 0 0,0 0 0,0 0 0,0-1 0,-1-1 0,1 1 0,-1-1 0,12-12 0,-24 22 0,-1-1 0,1 0 0,-1 0 0,0 0 0,-1-1 0,1 0 0,-9 3 0,8-3 0,-1 0 0,1 1 0,0-1 0,0 2 0,0-1 0,-7 7 0,12-10 0,0 1 0,1 0 0,-2-1 0,1 1 0,0-1 0,0 0 0,0 0 0,-1 0 0,-2 1 0,5-2 0,0 0 0,0 0 0,0 0 0,0 0 0,0 0 0,0 0 0,0 0 0,0 0 0,0 0 0,0 0 0,0 0 0,0 0 0,0 0 0,0 0 0,0 0 0,0-1 0,0 1 0,0 0 0,0 0 0,0 0 0,0 0 0,0 0 0,0 0 0,0 0 0,0 0 0,0 0 0,0 0 0,0 0 0,0 0 0,0 0 0,0 0 0,0 0 0,0 0 0,0 0 0,0-1 0,0 1 0,0 0 0,0 0 0,0 0 0,-1 0 0,1 0 0,0 0 0,0 0 0,0 0 0,0 0 0,0 0 0,0 0 0,0 0 0,0 0 0,0 0 0,0 0 0,0 0 0,0 0 0,0 0 0,0 0 0,-1 0 0,15-9 0,36-15 0,-39 20 0,0-1 0,-1 0 0,1-1 0,-1 0 0,0-1 0,0 0 0,9-9 0,1-1 0,-16 15 0,0-1 0,0-1 0,-1 1 0,1 0 0,4-8 0,-7 11 0,-1 0 0,0 0 0,0 0 0,0 0 0,0-1 0,0 1 0,0 0 0,0 0 0,0 0 0,0-1 0,0 1 0,0 0 0,0 0 0,0 0 0,0 0 0,0-1 0,0 1 0,0 0 0,0 0 0,0 0 0,0-1 0,0 1 0,0 0 0,0 0 0,-1 0 0,1 0 0,0-1 0,0 1 0,0 0 0,0 0 0,0 0 0,0 0 0,-1 0 0,1 0 0,0-1 0,0 1 0,0 0 0,0 0 0,-1 0 0,1 0 0,0 0 0,0 0 0,-1 0 0,-13-4 0,-12 2 0,23 3 0,1-1 0,-1 0 0,0 0 0,1 0 0,-1-1 0,1 1 0,-1 0 0,0-1 0,1 0 0,-1 1 0,1-1 0,0 0 0,-1 0 0,1-1 0,0 1 0,-1 0 0,1-1 0,0 0 0,0 1 0,0-1 0,0 0 0,1 0 0,-1 0 0,0 0 0,1 0 0,-1 0 0,1-1 0,0 1 0,0 0 0,0-1 0,-1-3 0,-2-3 0,-2-2 0,10 27 0,-3-13 0,-1 0 0,1-1 0,0 1 0,-1 0 0,1 0 0,-1 0 0,0 0 0,0 0 0,0 0 0,0-1 0,-1 1 0,1 0 0,-1 0 0,1 0 0,-1 0 0,-2 3 0,1-3 0,0 0 0,-1-1 0,0 1 0,0 0 0,1-1 0,-1 0 0,-1 1 0,1-1 0,0 0 0,0-1 0,-7 3 0,8-3 0,1 0 0,-1 0 0,1 0 0,-1 0 0,0-1 0,1 1 0,-1-1 0,0 1 0,0-1 0,1 0 0,-1 0 0,0 1 0,0-1 0,0 0 0,1-1 0,-1 1 0,0 0 0,0 0 0,1-1 0,-1 1 0,0-1 0,1 0 0,-1 1 0,0-1 0,1 0 0,-1 0 0,1 0 0,-1 0 0,1 0 0,0 0 0,-1-1 0,1 1 0,0 0 0,0-1 0,0 1 0,0-1 0,0 1 0,0-1 0,0 1 0,1-1 0,-1 0 0,0-2 0,1 4 0,0 0 0,0-1 0,0 1 0,0-1 0,0 1 0,1-1 0,-1 1 0,0-1 0,0 1 0,0 0 0,1-1 0,-1 1 0,0 0 0,1-1 0,-1 1 0,0-1 0,1 1 0,-1 0 0,0 0 0,1-1 0,-1 1 0,1 0 0,-1 0 0,0-1 0,1 1 0,-1 0 0,1 0 0,-1 0 0,1 0 0,-1 0 0,1 0 0,-1 0 0,1 0 0,-1 0 0,27-2 0,-5-1 0,-17 1 0,10-5 0,-13 8 0,-9 7 0,-18 9 0,25-17 0,0 0 0,0 0 0,0 0 0,0 0 0,0 0 0,0 0 0,0 0 0,0 0 0,0 0 0,0 0 0,0 0 0,0 0 0,0 0 0,0 0 0,0 0 0,0 0 0,0 0 0,0 0 0,0 0 0,0 0 0,0-1 0,0 1 0,0 0 0,0 0 0,0 0 0,-1 0 0,16-9 0,12-16 0,-27 26 0,-11 11 0,-10 3 0,19-14 0,0 0 0,0 0 0,0 0 0,0 1 0,0-1 0,0 1 0,0-1 0,0 1 0,1 0 0,-3 3 0,42-3 0,-25-3 0,0-1 0,21-6 0,-16 3 0,-18 5 0,0 1 0,0-1 0,0 0 0,0 0 0,0 0 0,0 0 0,0 0 0,0 0 0,1 0 0,-1 0 0,0 0 0,0 0 0,0 0 0,0 1 0,0-1 0,0 0 0,0 0 0,0 0 0,0 0 0,0 0 0,0 0 0,0 0 0,0 0 0,0 0 0,0 0 0,1 0 0,-1 0 0,0 0 0,0 0 0,0 0 0,0 0 0,0 0 0,0 0 0,0 0 0,0 0 0,0 0 0,0 0 0,0 0 0,1 0 0,-1 0 0,0 0 0,0 0 0,0 0 0,0 0 0,-10 7 0,0 0 0,-1-1 0,-11 5 0,14-7 0,-1 0 0,1 0 0,0 1 0,1 1 0,-1-1 0,-8 9 0,25-21 0,-1 1 0,1 0 0,0 1 0,0 0 0,1 1 0,17-6 0,11-6 0,-35 15 0,-1-1 0,1 1 0,-1 0 0,1 1 0,0-1 0,-1 0 0,1 1 0,0-1 0,0 1 0,3 0 0,-6 0 0,0 0 0,1 0 0,-1 0 0,0 0 0,0 0 0,0 0 0,0 0 0,0 0 0,0 0 0,1 0 0,-1 0 0,0 0 0,0 0 0,0 1 0,0-1 0,0 0 0,0 0 0,0 0 0,0 0 0,1 0 0,-1 0 0,0 0 0,0 0 0,0 0 0,0 1 0,0-1 0,0 0 0,0 0 0,0 0 0,0 0 0,0 0 0,0 0 0,0 0 0,0 1 0,0-1 0,0 0 0,0 0 0,0 0 0,0 0 0,0 0 0,0 0 0,0 1 0,0-1 0,0 0 0,0 0 0,0 0 0,0 0 0,0 0 0,0 0 0,0 1 0,0-1 0,0 0 0,0 0 0,-1 0 0,1 0 0,0 0 0,0 0 0,-17 12 0,-26 7 0,32-15 0,1 0 0,0 1 0,0 0 0,0 1 0,0-1 0,-11 11 0,22-16 0,-1 1 0,1-1 0,-1 1 0,1-1 0,0 0 0,-1 1 0,1-1 0,-1 0 0,1 0 0,0 0 0,-1 1 0,1-1 0,-1 0 0,1 0 0,0 0 0,-1 0 0,1 0 0,0 0 0,-1 0 0,1 0 0,0 0 0,-1 0 0,2-1 0,2 1 0,-1 0 0,1 0 0,0 1 0,-1-1 0,1 1 0,-1 0 0,4 1 0,8 11 0,12 8 0,-26-20 0,0 0 0,0 0 0,1-1 0,-1 1 0,0-1 0,1 1 0,-1-1 0,0 1 0,1-1 0,-1 0 0,0 1 0,1-1 0,-1 0 0,1 0 0,-1 0 0,1 0 0,-1 0 0,2-1 0,-2 0 0,0 1 0,0-1 0,-1 0 0,1 0 0,-1 1 0,1-1 0,0 0 0,-1 0 0,0 0 0,1 1 0,-1-1 0,1 0 0,-1 0 0,0 0 0,0 0 0,1 0 0,-1 0 0,0 0 0,0 0 0,0 0 0,0 0 0,0-1 0,-2-29 0,2 20 0,-1 8 0,-2 10 0,-10 24 0,12-30 0,1-1 0,0 1 0,-1-1 0,1 1 0,0-1 0,-1 1 0,1-1 0,-1 1 0,1-1 0,-1 1 0,1-1 0,-1 1 0,1-1 0,-1 0 0,0 1 0,1-1 0,-1 0 0,0 0 0,1 1 0,-1-1 0,1 0 0,-1 0 0,0 0 0,1 0 0,-1 0 0,0 0 0,0 0 0,1 0 0,-1 0 0,0 0 0,1 0 0,-1 0 0,0-1 0,1 1 0,-1 0 0,1 0 0,-1-1 0,0 1 0,1 0 0,-1-1 0,1 1 0,-1-1 0,1 1 0,-1-1 0,0 1-23,1-1 0,0 1 0,0 0 0,0-1 0,0 1-1,-1 0 1,1-1 0,0 1 0,0 0 0,0-1 0,0 1 0,0 0-1,0-1 1,0 1 0,0-1 0,0 1 0,0 0 0,0-1 0,0 1-1,0 0 1,0-1 0,0 1 0,1 0 0,-1-1 0,0 1 0,0 0-1,0-1 1,0 1 0,1 0 0,-1 0 0,0-1 0,0 1 0,1 0-1,-1 0 1,0-1 0,0 1 0,1 0 0,-1 0 0,0 0 0,1 0 0,-1-1-1,0 1 1,1 0 0,-1 0 0,0 0 0,1 0 0,-1 0 0,0 0-1,1 0 1,-1 0 0,0 0 0,1 0 0,-1 0 0,1 0 0,-1 0-1,0 0 1,1 0 0,-1 1 0,5-2-6803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4:24.353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0 1 24575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4:27.735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45 1 24575,'0'9'0,"-1"0"0,0 0 0,0 0 0,-1-1 0,-5 15 0,7-23 0,-1-1 0,1 0 0,-1 1 0,1-1 0,-1 1 0,0-1 0,1 1 0,-1 0 0,0-1 0,1 1 0,-1-1 0,0 1 0,0 0 0,0 0 0,1 0 0,-1-1 0,0 1 0,0 0 0,0 0 0,1 0 0,-1 0 0,0 0 0,0 0 0,0 0 0,1 1 0,-1-1 0,0 0 0,0 0 0,1 1 0,-1-1 0,0 0 0,0 1 0,1-1 0,-1 1 0,0-1 0,1 1 0,-2 0 0,-2 2 26,11-13-123,-3 3-1197,0 1-5532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4:29.551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 7 24575,'1'0'0,"-1"0"0,0 0 0,1 0 0,-1 1 0,0-1 0,1 0 0,-1 0 0,0 0 0,1 1 0,-1-1 0,0 0 0,1 0 0,-1 1 0,0-1 0,0 0 0,1 1 0,-1-1 0,0 0 0,0 1 0,0-1 0,0 1 0,1-1 0,-1 0 0,0 1 0,0-1 0,0 1 0,0-1 0,0 0 0,0 1 0,0-1 0,0 1 0,0-1 0,0 0 0,0 1 0,0-1 0,-1 1 0,1-1 0,0 0 0,0 1 0,0-1 0,0 0 0,-1 1 0,1-1 0,0 0 0,0 1 0,-1-1 0,1 1 0,-4 6 0,5-12 0,-1 5 0,0 0 0,0 0 0,0 0 0,1 0 0,-1-1 0,0 1 0,0 0 0,0 0 0,0 0 0,0 0 0,0 0 0,0-1 0,0 1 0,0 0 0,1 0 0,-1 0 0,0 0 0,0 0 0,0 0 0,0 0 0,0 0 0,1 0 0,-1-1 0,0 1 0,0 0 0,0 0 0,0 0 0,1 0 0,-1 0 0,0 0 0,0 0 0,0 0 0,0 0 0,1 0 0,-1 0 0,0 0 0,0 0 0,0 0 0,0 0 0,1 1 0,-1-1 0,0 0 0,0 0 0,0 0 0,0 0 0,1 0 0,5 8 0,2 0 0,-7-8 0,-1 0 0,0-1 0,1 1 0,-1 0 0,0 0 0,1-1 0,-1 1 0,0 0 0,0 0 0,1-1 0,-1 1 0,0 0 0,0-1 0,1 1 0,-1-1 0,0 1 0,0 0 0,0-1 0,0 1 0,0 0 0,1-1 0,-1 1 0,0-1 0,0 1 0,0 0 0,0-1 0,0 1 0,0-1 0,0 1 0,0 0 0,-1-1 0,4-2 0,3 8 0,3 1 0,-8-7 0,-1 1 0,0 0 0,1-1 0,-1 1 0,0-1 0,1 1 0,-1-1 0,0 1 0,0-1 0,1 1 0,-1-1 0,0 1 0,0-1 0,0 1 0,0-1 0,0 1 0,0-1 0,1 1 0,-1-1 0,-1 1 0,1-1 0,0 1 0,0-1 0,0 0 0,0 1 0,0-1 0,-1 0 0,0-13 0,-1 25 0,-1 5 0,2-19 0,0 1 0,0 0 0,0 0 0,-1 0 0,1 0 0,-1 0 0,1 0 0,-1 1 0,0-1 0,1 0 0,-4-1 0,4 3 0,0 0 0,0 1 0,0-1 0,0 0 0,0 0 0,0 1 0,0-1 0,0 1 0,0-1 0,1 1 0,-1-1 0,0 1 0,0-1 0,0 1 0,0 0 0,1-1 0,-1 1 0,0 0 0,1 0 0,-1-1 0,0 1 0,1 0 0,-1 0 0,1 0 0,0 0 0,-1 1 0,0-21-1365,1 13-5461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4:45.260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114 1 24575,'-1'5'0,"-1"0"0,0 0 0,-1 0 0,1 0 0,-1 0 0,0-1 0,0 1 0,-4 4 0,0 1 0,6-9 0,1 0 0,-1 1 0,0-1 0,1 0 0,0 1 0,-1-1 0,1 0 0,0 1 0,-1-1 0,1 1 0,0-1 0,1 3 0,-1-3 0,0-1 0,0 1 0,0 0 0,0-1 0,0 1 0,0-1 0,0 1 0,0 0 0,0-1 0,0 1 0,-1 0 0,1-1 0,0 1 0,0-1 0,-1 1 0,1 0 0,0-1 0,-1 1 0,1-1 0,0 1 0,-1-1 0,1 1 0,-1-1 0,1 1 0,-1-1 0,1 0 0,-1 1 0,1-1 0,-1 0 0,1 1 0,-1-1 0,1 0 0,-1 0 0,0 1 0,1-1 0,-1 0 0,0 0 0,1 0 0,-1 0 0,1 0 0,-1 0 0,0 0 0,1 0 0,-1 0 0,0 0 0,1 0 0,-2-1 0,-45-4 0,38 1 0,32 2 0,28-3 0,-116 18 0,65-13 0,0 0 0,-1 0 0,1 0 0,0 0 0,0 0 0,-1 0 0,1 0 0,0 0 0,0 0 0,-1 0 0,1 1 0,0-1 0,0 0 0,-1 0 0,1 0 0,0 1 0,0-1 0,0 0 0,-1 0 0,1 0 0,0 1 0,0-1 0,0 0 0,0 0 0,-1 1 0,1-1 0,0 0 0,0 0 0,0 1 0,0-1 0,0 0 0,0 1 0,0-1 0,0 0 0,0 0 0,0 1 0,0 0 0,8 11 0,26 15 0,-24-18 0,-9-7 0,0 0 0,1 0 0,-2 0 0,1 0 0,0 0 0,0 0 0,-1 0 0,1 0 0,-1 1 0,0-1 0,0 0 0,1 0 0,-2 4 0,-1 35 0,1-36 0,3-7 0,0 0 0,0 1 0,1-1 0,-1 0 0,0 1 0,1-1 0,-1 1 0,0 0 0,1 0 0,0 0 0,-1 0 0,1 0 0,0 1 0,3-1 0,-3 0 0,0 0 0,0 0 0,1 1 0,-1-1 0,0 1 0,0 0 0,1 0 0,-1 0 0,0 0 0,0 1 0,1-1 0,-1 1 0,0 0 0,0 0 0,0 0 0,5 3 0,1 3 0,-8-6 0,1 1 0,-1-1 0,1 0 0,0 1 0,-1-1 0,1 0 0,0 0 0,0 0 0,0-1 0,-1 1 0,4 1 0,1-9 0,-5-14 0,-3-2 0,1 18 0,0-1 0,0 1 0,1 0 0,0-1 0,0 1 0,0 0 0,2-7 0,-1 10 0,0 1 0,0-1 0,0 1 0,1-1 0,-1 1 0,0 0 0,1 0 0,-1 0 0,1 0 0,-1 0 0,1 0 0,0 0 0,-1 0 0,1 0 0,0 1 0,-1-1 0,1 1 0,0-1 0,0 1 0,2 0 0,-2-1 0,1 1 0,-1-1 0,0 1 0,0-1 0,0 0 0,1 0 0,-1 0 0,0 0 0,0 0 0,0 0 0,2-3 0,-4 4 0,0-1 0,0 1 0,0-1 0,0 1 0,0 0 0,0-1 0,0 1 0,0-1 0,0 1 0,0 0 0,0-1 0,0 1 0,0-1 0,-1 1 0,1 0 0,0-1 0,0 1 0,0 0 0,-1-1 0,1 1 0,0 0 0,-1 0 0,1-1 0,0 1 0,-1 0 0,1 0 0,0-1 0,-1 1 0,1 0 0,0 0 0,-1 0 0,1 0 0,0-1 0,-1 1 0,1 0 0,-1 0 0,1 0 0,0 0 0,-1 0 0,1 0 0,-1 0 0,0 0 0,-25-6 0,21 5 0,-63-21 0,67 23 0,1-1 0,-1 0 0,0 1 0,1-1 0,-1 0 0,1 1 0,0-1 0,-1 1 0,1-1 0,-1 1 0,1-1 0,0 1 0,-1-1 0,1 1 0,0-1 0,-1 1 0,1-1 0,0 1 0,0 0 0,0-1 0,0 1 0,-1-1 0,1 1 0,0 1 0,-9 16 0,0-12 0,-14 4 0,23-10 0,-1 0 0,0 0 0,1-1 0,-1 1 0,1 0 0,-1 0 0,1-1 0,-1 1 0,1-1 0,-1 1 0,1 0 0,-1-1 0,1 1 0,-1-1 0,1 1 0,-1-1 0,1 1 0,0-1 0,-1 1 0,1-1 0,0 1 0,0-1 0,-1 0 0,1 1 0,0-1 0,0 1 0,0-1 0,0 0 0,0 1 0,0-1 0,0 0 0,0 1 0,0-1 0,0 0 0,0 0 0,0 1 0,0-1 0,0 1 0,0 0 0,0 0 0,0 0 0,0 0 0,-1-1 0,1 1 0,0 0 0,0 0 0,0 0 0,0 0 0,0 0 0,0 0 0,-1 0 0,1-1 0,0 1 0,0 0 0,0 0 0,0 0 0,-1 0 0,1 0 0,0 0 0,0 0 0,0 0 0,0 0 0,-1 0 0,1 0 0,0 0 0,0 0 0,0 0 0,-1 0 0,1 0 0,0 0 0,0 0 0,0 0 0,0 0 0,-1 0 0,1 0 0,0 1 0,0-1 0,0 0 0,0 0 0,0 0 0,-1 0 0,1 0 0,0 0 0,0 0 0,0 1 0,0-1 0,-13 10 0,7 0 0,18-14 0,14 1 0,-15-3 0,12-5 0,-23 11 0,1 0 0,-1 0 0,0 0 0,0 0 0,0 0 0,0 0 0,0 0 0,1 0 0,-1 0 0,0 0 0,0 0 0,0 0 0,0 0 0,0 0 0,1 0 0,-1 0 0,0 0 0,0 1 0,0-1 0,0 0 0,0 0 0,0 0 0,0 0 0,0 0 0,1 0 0,-1 0 0,0 1 0,0-1 0,0 0 0,0 0 0,0 0 0,0 0 0,0 0 0,0 1 0,0-1 0,0 0 0,0 0 0,0 0 0,0 0 0,0 1 0,0-1 0,0 0 0,0 0 0,0 0 0,-7 18 0,5-15 0,1 0 0,-1 0 0,0-1 0,0 1 0,0 0 0,0-1 0,-6 5 0,8-7 0,0 0 0,0 0 0,0 0 0,0 0 0,0-1 0,0 1 0,0 0 0,0 0 0,0 0 0,0 0 0,0 0 0,0 0 0,0 0 0,0 0 0,0 0 0,0 0 0,0 0 0,0 0 0,0 0 0,0 0 0,0-1 0,0 1 0,0 0 0,0 0 0,0 0 0,0 0 0,0 0 0,0 0 0,0 0 0,0 0 0,0 0 0,0 0 0,0 0 0,0 0 0,-1 0 0,1 0 0,0 0 0,0 0 0,0 0 0,0 0 0,0 0 0,0 0 0,0 0 0,0 0 0,0 0 0,0 0 0,0 0 0,0 0 0,0 0 0,-1 0 0,1 0 0,0 0 0,11-16 0,0 5 0,-6 11 0,-11 20 0,5-18 0,0 0 0,0-1 0,0 1 0,0 0 0,0-1 0,-1 1 0,1-1 0,0 1 0,-1-1 0,0 0 0,-1 2 0,2-3 0,0 0 0,1 1 0,-1-1 0,1 0 0,-1 0 0,0 0 0,1 0 0,-1 0 0,1 0 0,-1 0 0,0 0 0,1 0 0,-1 0 0,0-1 0,1 1 0,-1 0 0,1 0 0,-1-1 0,1 1 0,-1 0 0,1 0 0,-1-1 0,1 1 0,-1-1 0,1 1 0,-1 0 0,1-1 0,-1 1 0,1-1 0,0 1 0,-1-1 0,1 1 0,0-1 0,0 0 0,-1 1 0,1-1 0,0 1 0,0-1 0,0 1 0,-1-2 0,-9-13 0,10 15 0,0 0 0,0 0 0,-1 0 0,1 0 0,0 0 0,0 0 0,-1 0 0,1 0 0,0 0 0,0 0 0,0 0 0,-1 0 0,1 0 0,0 1 0,0-1 0,0 0 0,-1 0 0,1 0 0,0 0 0,0 0 0,0 0 0,0 1 0,0-1 0,-1 0 0,1 0 0,0 0 0,0 1 0,0-1 0,0 0 0,0 0 0,0 0 0,0 1 0,0-1 0,-1 0 0,1 0 0,0 1 0,-3 21 0,3-22 0,-1-39 0,-6 81 0,-5-69 0,10 25 0,8 18 0,-5-14 0,-1 0 0,1 0 0,0-1 0,-1 1 0,1 0 0,0-1 0,0 1 0,1-1 0,-1 1 0,0-1 0,0 1 0,1-1 0,1 2 0,-2-3 0,0 1 0,0-1 0,0 0 0,0 1 0,-1-1 0,1 0 0,0 0 0,0 0 0,0 0 0,0 0 0,0 0 0,-1 0 0,1 0 0,0 0 0,0 0 0,0 0 0,0-1 0,-1 1 0,1 0 0,1-1 0,3-2 0,0 0 0,-1-1 0,0 0 0,0 1 0,0-1 0,0 0 0,3-6 0,-11 40 0,2-26 0,1-1 0,1 0 0,-1 0 0,0-1 0,-1 1 0,1 0 0,0-1 0,-1 1 0,0-1 0,1 1 0,-4 2 0,14-31 0,3 8 0,-1 0 0,-24 28 0,3-1 0,3-2 0,0-1 0,0 0 0,-16 10 0,23-16 0,0 0 0,0 0 0,0 0 0,0 0 0,0 0 0,0 0 0,0 0 0,0 0 0,0 0 0,0 0 0,0 0 0,0 0 0,1 0 0,-1 0 0,0 0 0,0-1 0,0 1 0,0 0 0,0 0 0,-1 0 0,1 0 0,0 0 0,0 0 0,0 0 0,0 0 0,0 0 0,0 0 0,0 0 0,0 0 0,0 0 0,0 0 0,0 0 0,0-1 0,0 1 0,0 0 0,0 0 0,0 0 0,0 0 0,0 0 0,0 0 0,0 0 0,0 0 0,0 0 0,0 0 0,-1 0 0,1 0 0,0 0 0,0 0 0,0 0 0,0 0 0,0 0 0,0 0 0,0 0 0,0 0 0,0 0 0,0 0 0,0 0 0,0 0 0,6-10 0,10-12 0,-15 21 0,1 0 0,-1-1 0,0 1 0,1 0 0,-1 0 0,1 0 0,0 0 0,-1 0 0,1 0 0,0 0 0,-1 0 0,1 1 0,0-1 0,0 1 0,3-1 0,-4 1 0,0 1 0,0-1 0,0 1 0,-1-1 0,1 1 0,0 0 0,-1-1 0,1 1 0,0 0 0,-1 0 0,1 0 0,-1-1 0,1 1 0,-1 0 0,1 0 0,-1 0 0,1 0 0,-1 0 0,0 0 0,0 0 0,0 0 0,1 0 0,-1 0 0,0 0 0,0 0 0,0 0 0,0 0 0,-1 0 0,1 0 0,-1 1 0,3 5 0,2-14 0,9-29 0,-1 4 0,-8 50 0,-2 9 0,-3 0 0,1-28 0,1-13 0,-1 11 0,1 0 0,-1 1 0,1-1 0,-1 0 0,1 1 0,0-1 0,0 1 0,2-5 0,-3 7 0,0 0 0,0 0 0,0-1 0,0 1 0,0 0 0,0 0 0,0 0 0,1 0 0,-1 0 0,0 0 0,0 0 0,0 0 0,0 0 0,0 0 0,0 0 0,0 0 0,0 0 0,1 0 0,-1 0 0,0 0 0,0 0 0,0 0 0,0 0 0,0 0 0,0 0 0,0 0 0,0 0 0,1 0 0,-1 0 0,0 0 0,0 0 0,0 0 0,0 0 0,0 0 0,0 0 0,0 0 0,0 0 0,1 0 0,-1 0 0,0 0 0,0 0 0,0 0 0,0 0 0,0 0 0,0 0 0,0 1 0,0-1 0,0 0 0,0 0 0,0 0 0,0 0 0,0 0 0,0 0 0,0 0 0,1 0 0,-1 1 0,0-1 0,2 17 0,-1-8 0,-1-9 0,3-35 0,-4 34 0,1 0 0,0-1 0,0 1 0,0 0 0,1 0 0,-1 0 0,0 0 0,0 0 0,1 0 0,-1 0 0,0 0 0,1 0 0,-1 0 0,1 0 0,0 0 0,-1 0 0,1 0 0,0 0 0,-1 0 0,1 0 0,0 0 0,0 1 0,0-1 0,0 0 0,0 1 0,-1-1 0,1 1 0,2-2 0,-3 2 0,1 0 0,-1 0 0,0 0 0,0 0 0,1 0 0,-1 0 0,0 1 0,0-1 0,1 0 0,-1 0 0,0 0 0,0 0 0,0 0 0,1 0 0,-1 0 0,0 0 0,0 1 0,0-1 0,1 0 0,-1 0 0,0 0 0,0 0 0,0 1 0,0-1 0,1 0 0,-1 0 0,0 0 0,0 1 0,0-1 0,0 0 0,0 0 0,0 1 0,0-1 0,0 0 0,0 0 0,0 1 0,0-1 0,0 0 0,-5 12 0,-14 11 0,18-21 0,-1-1 0,0 1 0,1 0 0,0-1 0,-1 1 0,1 0 0,0 0 0,0 0 0,0 0 0,0 0 0,0 0 0,0 1 0,1-1 0,-1 0 0,1 0 0,0 0 0,-1 1 0,1-1 0,0 0 0,0 1 0,1-1 0,-1 0 0,0 0 0,2 5 0,-2-7 0,0 0 0,0 0 0,0 0 0,0 0 0,0 1 0,0-1 0,1 0 0,-1 0 0,0 0 0,0 1 0,0-1 0,0 0 0,0 0 0,0 1 0,0-1 0,0 0 0,-1 0 0,1 0 0,0 1 0,0-1 0,0 0 0,0 0 0,0 0 0,0 1 0,0-1 0,0 0 0,0 0 0,-1 0 0,1 0 0,0 1 0,0-1 0,0 0 0,0 0 0,-1 0 0,1 0 0,0 0 0,0 0 0,0 0 0,0 1 0,-1-1 0,1 0 0,0 0 0,0 0 0,-1 0 0,1 0 0,0 0 0,0 0 0,-14-5 0,-10-11 0,22 15 0,4 4 0,10 10 0,-10-11 0,0 0 0,0 0 0,0-1 0,0 1 0,0 0 0,0-1 0,1 1 0,-1-1 0,1 0 0,3 2 0,-32-19 0,22 15 0,0 1 0,0-1 0,1 1 0,-1 0 0,0 0 0,0 1 0,1-1 0,-1 1 0,0-1 0,1 1 0,-1 1 0,1-1 0,-1 0 0,-3 3 0,-43 29 0,88-72-1365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24.814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134 10 24575,'-5'-9'0,"14"22"0,-2-1 0,3 10 0,-10-22 0,0 1 0,0-1 0,0 0 0,0 1 0,0-1 0,-1 1 0,1-1 0,0 0 0,0 1 0,0-1 0,0 0 0,0 1 0,-1-1 0,1 0 0,0 1 0,0-1 0,-1 0 0,1 0 0,0 1 0,0-1 0,-1 0 0,1 0 0,0 1 0,-1-1 0,1 0 0,0 0 0,-1 0 0,1 0 0,0 1 0,-1-1 0,1 0 0,0 0 0,-1 0 0,1 0 0,-1 0 0,1 0 0,0 0 0,-1 0 0,1 0 0,-1 0 0,1 0 0,0 0 0,-1 0 0,1-1 0,0 1 0,-1 0 0,1 0 0,0 0 0,-1 0 0,0-1 0,-7 0 0,1 1 0,-1 0 0,0 0 0,0 1 0,0-1 0,0 2 0,0-1 0,-9 4 0,35-3 0,-10-3 0,-22 0 0,4 1 0,-1 1 0,1 1 0,0-1 0,-18 7 0,27-8 0,1 0 0,0 0 0,0 0 0,0 0 0,0 0 0,0 0 0,0 1 0,0-1 0,-1 0 0,1 0 0,0 0 0,0 0 0,0 0 0,0 0 0,0 1 0,0-1 0,0 0 0,0 0 0,0 0 0,0 0 0,0 1 0,0-1 0,0 0 0,0 0 0,0 0 0,0 0 0,0 0 0,0 1 0,0-1 0,0 0 0,0 0 0,0 0 0,0 0 0,0 0 0,1 0 0,-1 1 0,0-1 0,0 0 0,0 0 0,0 0 0,0 0 0,0 0 0,0 0 0,0 0 0,1 1 0,-1-1 0,0 0 0,0 0 0,0 0 0,0 0 0,0 0 0,1 0 0,-1 0 0,0 0 0,0 0 0,0 0 0,1 0 0,-1 0 0,0 0 0,0 1 0,1-1 0,-1 0 0,0 0 0,0 0 0,1 0 0,-1 1 0,0-1 0,0 0 0,0 0 0,0 0 0,1 1 0,-1-1 0,0 0 0,0 0 0,0 1 0,0-1 0,0 0 0,0 1 0,1-1 0,-1 0 0,0 0 0,0 1 0,0-1 0,0 0 0,0 1 0,0-1 0,0 0 0,0 0 0,0 1 0,-1-1 0,1 0 0,0 0 0,0 1 0,0-1 0,0 1 0,0 0 0,0 0 0,0 0 0,0 0 0,0 0 0,0 0 0,0 1 0,1-1 0,-1 0 0,0 0 0,1 0 0,-1 0 0,1 0 0,-1 0 0,1 0 0,-1 0 0,1 0 0,0 0 0,1 1 0,14 19 0,-16-21 3,0 1 0,1-1-1,-1 1 1,0-1-1,0 1 1,1-1 0,-1 1-1,0-1 1,1 1 0,-1-1-1,1 1 1,-1-1-1,0 0 1,1 1 0,-1-1-1,1 0 1,-1 0 0,1 1-1,-1-1 1,1 0-1,-1 0 1,1 0 0,0 1-1,-1-1 1,1 0 0,-1 0-1,1 0 1,-1 0-1,1 0 1,-1 0 0,1 0-1,0 0 1,-1 0 0,1-1-1,0 1 1,8-19-851,-8 14 236,1-2-6214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34.056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40 16 24575,'-2'7'0,"-1"1"0,0-1 0,0 0 0,-1 0 0,-8 12 0,12-20 0,0 1 0,-1-1 0,1 1 0,0 0 0,-1-1 0,1 1 0,0-1 0,-1 1 0,1-1 0,0 1 0,0-1 0,0 0 0,0 1 0,-1-1 0,1 1 0,0-1 0,0 1 0,0-1 0,0 1 0,0-1 0,0 0 0,1 1 0,-1-1 0,0 1 0,0-1 0,0 1 0,1-2 0,0-23 0,0 22 0,-1-17 0,-7 36 0,2 1 0,6-12 0,16-21 0,-13 12 0,0 0 0,0 0 0,0 0 0,0 0 0,8-4 0,-10 8 0,0 0 0,-1 0 0,1 0 0,0 0 0,0 0 0,0 0 0,0 0 0,-1 1 0,1-1 0,0 1 0,-1-1 0,1 1 0,0 0 0,-1-1 0,1 1 0,0 0 0,-1 0 0,0 0 0,1 1 0,-1-1 0,1 0 0,-1 0 0,2 3 0,-5-3 0,11-5 0,17 0 0,-17 2 0,-27 3 0,15 0 0,-1-1 0,1 1 0,0 0 0,0 0 0,0 0 0,0 0 0,0 1 0,1-1 0,-1 1 0,0-1 0,1 1 0,-1 0 0,1 0 0,-3 3 0,-26 35 0,39-51 0,0 1 0,1 0 0,15-15 0,-49 67 0,24-38 0,6-6 0,10-11 0,-9 6 0,-28 25 0,16-12 0,5-5 0,1 0 0,-1 0 0,0 0 0,0 0 0,1 0 0,-1 0 0,0-1 0,0 1 0,0 0 0,0-1 0,0 1 0,0 0 0,0-1 0,0 1 0,-1-1 0,1 0 0,0 1 0,0-1 0,0 0 0,0 0 0,0 0 0,-1 0 0,1 0 0,0 0 0,0 0 0,0 0 0,0 0 0,-2-1 0,2 1 0,-1 0 0,1 0 0,0 0 0,0 0 0,-1 0 0,1 1 0,0-1 0,-1 0 0,1 1 0,0-1 0,0 1 0,0-1 0,-2 2 0,2-2 0,1 0 0,-1 1 0,0-1 0,1 0 0,-1 0 0,1 1 0,-1-1 0,1 1 0,-1-1 0,1 0 0,0 1 0,-1-1 0,1 1 0,-1-1 0,1 1 0,0-1 0,-1 1 0,1 0 0,0-1 0,0 1 0,0-1 0,-1 1 0,1 0 0,0-1 0,0 1 0,0-1 0,0 1 0,0 0 0,0-1 0,0 1 0,0 0 0,0-1 0,0 1 0,0-1 0,1 2 0,-1-2 0,1 0 0,0 0 0,-1 0 0,1 0 0,-1 0 0,1 1 0,-1-1 0,1 0 0,-1 0 0,1 0 0,0-1 0,-1 1 0,1 0 0,-1 0 0,1 0 0,-1 0 0,1 0 0,-1-1 0,1 1 0,-1 0 0,1 0 0,-1-1 0,1 1 0,-1 0 0,1-1 0,-1 1 0,0-1 0,1 1 0,-1 0 0,1-1 0,-1 1 0,0-1 0,1 0 0,14-16 0,10-23 0,-24 38 0,-3 6 0,-11 27 0,13-31 0,0 0 0,0 0 0,0 0 0,0 0 0,0 0 0,0 0 0,0 0 0,0 0 0,0 0 0,0 1 0,0-1 0,0 0 0,0 0 0,0 0 0,0 0 0,0 0 0,0 0 0,0 0 0,0 0 0,0 0 0,0 1 0,0-1 0,0 0 0,0 0 0,0 0 0,0 0 0,0 0 0,0 0 0,0 0 0,0 0 0,0 0 0,0 1 0,0-1 0,0 0 0,0 0 0,0 0 0,0 0 0,1 0 0,-1 0 0,0 0 0,0 0 0,0 0 0,0 0 0,0 0 0,0 0 0,0 0 0,0 0 0,0 0 0,1 0 0,-1 0 0,0 0 0,0 0 0,0 0 0,0 0 0,0 0 0,0 0 0,0 0 0,0 0 0,1 0 0,-1 0 0,0 0 0,0 0 0,0 0 0,0 0 0,0 0 0,15-13 0,-8 5 0,8-6 0,-20 35 0,0-4 0,5-14 0,-1 1 0,0-1 0,0 0 0,0 1 0,0-1 0,-1 0 0,1 0 0,-3 3 0,-5-8 0,4 1 0,9 11 0,5 13 0,-10-20 0,-9-13 0,0-2 0,7 13 0,11 18 0,-4-8 0,-15-26 0,5 3 0,-6-6 0,9 19 0,4 14 0,-1-14-49,0 0 1,1 0-1,-1 0 0,0 0 0,0 0 1,1 0-1,-1 0 0,1 0 0,-1 0 1,1 0-1,-1 0 0,1 0 0,0 0 1,-1 0-1,1 0 0,0 0 0,0 0 1,0-1-1,-1 1 0,1 0 0,0-1 1,0 1-1,0 0 0,0-1 0,0 1 0,0-1 1,2 1-1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A1C60-8B08-4D98-9F9A-C9E221F18112}" type="datetimeFigureOut">
              <a:rPr lang="ko-KR" altLang="en-US" smtClean="0"/>
              <a:t>2022-10-08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387C5-7F03-4630-9CF6-A31CD7EF6B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126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A1C60-8B08-4D98-9F9A-C9E221F18112}" type="datetimeFigureOut">
              <a:rPr lang="ko-KR" altLang="en-US" smtClean="0"/>
              <a:t>2022-10-08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387C5-7F03-4630-9CF6-A31CD7EF6B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72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A1C60-8B08-4D98-9F9A-C9E221F18112}" type="datetimeFigureOut">
              <a:rPr lang="ko-KR" altLang="en-US" smtClean="0"/>
              <a:t>2022-10-08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387C5-7F03-4630-9CF6-A31CD7EF6B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6017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2022-10-08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297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A1C60-8B08-4D98-9F9A-C9E221F18112}" type="datetimeFigureOut">
              <a:rPr lang="ko-KR" altLang="en-US" smtClean="0"/>
              <a:t>2022-10-08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387C5-7F03-4630-9CF6-A31CD7EF6B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673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A1C60-8B08-4D98-9F9A-C9E221F18112}" type="datetimeFigureOut">
              <a:rPr lang="ko-KR" altLang="en-US" smtClean="0"/>
              <a:t>2022-10-08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387C5-7F03-4630-9CF6-A31CD7EF6B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405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A1C60-8B08-4D98-9F9A-C9E221F18112}" type="datetimeFigureOut">
              <a:rPr lang="ko-KR" altLang="en-US" smtClean="0"/>
              <a:t>2022-10-08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387C5-7F03-4630-9CF6-A31CD7EF6B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53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A1C60-8B08-4D98-9F9A-C9E221F18112}" type="datetimeFigureOut">
              <a:rPr lang="ko-KR" altLang="en-US" smtClean="0"/>
              <a:t>2022-10-08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387C5-7F03-4630-9CF6-A31CD7EF6B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04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A1C60-8B08-4D98-9F9A-C9E221F18112}" type="datetimeFigureOut">
              <a:rPr lang="ko-KR" altLang="en-US" smtClean="0"/>
              <a:t>2022-10-08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387C5-7F03-4630-9CF6-A31CD7EF6B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313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A1C60-8B08-4D98-9F9A-C9E221F18112}" type="datetimeFigureOut">
              <a:rPr lang="ko-KR" altLang="en-US" smtClean="0"/>
              <a:t>2022-10-08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387C5-7F03-4630-9CF6-A31CD7EF6B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192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A1C60-8B08-4D98-9F9A-C9E221F18112}" type="datetimeFigureOut">
              <a:rPr lang="ko-KR" altLang="en-US" smtClean="0"/>
              <a:t>2022-10-08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387C5-7F03-4630-9CF6-A31CD7EF6B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629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A1C60-8B08-4D98-9F9A-C9E221F18112}" type="datetimeFigureOut">
              <a:rPr lang="ko-KR" altLang="en-US" smtClean="0"/>
              <a:t>2022-10-08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387C5-7F03-4630-9CF6-A31CD7EF6B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799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7A1C60-8B08-4D98-9F9A-C9E221F18112}" type="datetimeFigureOut">
              <a:rPr lang="ko-KR" altLang="en-US" smtClean="0"/>
              <a:t>2022-10-08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387C5-7F03-4630-9CF6-A31CD7EF6B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006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0.png"/><Relationship Id="rId18" Type="http://schemas.openxmlformats.org/officeDocument/2006/relationships/customXml" Target="../ink/ink9.xml"/><Relationship Id="rId26" Type="http://schemas.openxmlformats.org/officeDocument/2006/relationships/image" Target="../media/image580.png"/><Relationship Id="rId39" Type="http://schemas.openxmlformats.org/officeDocument/2006/relationships/image" Target="../media/image88.png"/><Relationship Id="rId21" Type="http://schemas.openxmlformats.org/officeDocument/2006/relationships/customXml" Target="../ink/ink11.xml"/><Relationship Id="rId34" Type="http://schemas.openxmlformats.org/officeDocument/2006/relationships/image" Target="../media/image82.jpg"/><Relationship Id="rId42" Type="http://schemas.openxmlformats.org/officeDocument/2006/relationships/customXml" Target="../ink/ink21.xml"/><Relationship Id="rId47" Type="http://schemas.openxmlformats.org/officeDocument/2006/relationships/image" Target="../media/image92.png"/><Relationship Id="rId50" Type="http://schemas.openxmlformats.org/officeDocument/2006/relationships/customXml" Target="../ink/ink25.xml"/><Relationship Id="rId7" Type="http://schemas.openxmlformats.org/officeDocument/2006/relationships/image" Target="../media/image49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590.png"/><Relationship Id="rId11" Type="http://schemas.openxmlformats.org/officeDocument/2006/relationships/image" Target="../media/image510.png"/><Relationship Id="rId24" Type="http://schemas.openxmlformats.org/officeDocument/2006/relationships/image" Target="../media/image570.png"/><Relationship Id="rId32" Type="http://schemas.openxmlformats.org/officeDocument/2006/relationships/customXml" Target="../ink/ink17.xml"/><Relationship Id="rId37" Type="http://schemas.openxmlformats.org/officeDocument/2006/relationships/image" Target="../media/image87.png"/><Relationship Id="rId40" Type="http://schemas.openxmlformats.org/officeDocument/2006/relationships/customXml" Target="../ink/ink20.xml"/><Relationship Id="rId45" Type="http://schemas.openxmlformats.org/officeDocument/2006/relationships/image" Target="../media/image91.png"/><Relationship Id="rId5" Type="http://schemas.openxmlformats.org/officeDocument/2006/relationships/image" Target="../media/image480.png"/><Relationship Id="rId15" Type="http://schemas.openxmlformats.org/officeDocument/2006/relationships/image" Target="../media/image530.png"/><Relationship Id="rId23" Type="http://schemas.openxmlformats.org/officeDocument/2006/relationships/customXml" Target="../ink/ink12.xml"/><Relationship Id="rId28" Type="http://schemas.openxmlformats.org/officeDocument/2006/relationships/customXml" Target="../ink/ink15.xml"/><Relationship Id="rId36" Type="http://schemas.openxmlformats.org/officeDocument/2006/relationships/customXml" Target="../ink/ink18.xml"/><Relationship Id="rId49" Type="http://schemas.openxmlformats.org/officeDocument/2006/relationships/image" Target="../media/image93.png"/><Relationship Id="rId10" Type="http://schemas.openxmlformats.org/officeDocument/2006/relationships/customXml" Target="../ink/ink5.xml"/><Relationship Id="rId19" Type="http://schemas.openxmlformats.org/officeDocument/2006/relationships/image" Target="../media/image550.png"/><Relationship Id="rId31" Type="http://schemas.openxmlformats.org/officeDocument/2006/relationships/image" Target="../media/image600.png"/><Relationship Id="rId44" Type="http://schemas.openxmlformats.org/officeDocument/2006/relationships/customXml" Target="../ink/ink22.xml"/><Relationship Id="rId52" Type="http://schemas.openxmlformats.org/officeDocument/2006/relationships/image" Target="../media/image22.png"/><Relationship Id="rId4" Type="http://schemas.openxmlformats.org/officeDocument/2006/relationships/customXml" Target="../ink/ink2.xml"/><Relationship Id="rId9" Type="http://schemas.openxmlformats.org/officeDocument/2006/relationships/image" Target="../media/image500.png"/><Relationship Id="rId14" Type="http://schemas.openxmlformats.org/officeDocument/2006/relationships/customXml" Target="../ink/ink7.xml"/><Relationship Id="rId22" Type="http://schemas.openxmlformats.org/officeDocument/2006/relationships/image" Target="../media/image560.png"/><Relationship Id="rId27" Type="http://schemas.openxmlformats.org/officeDocument/2006/relationships/customXml" Target="../ink/ink14.xml"/><Relationship Id="rId30" Type="http://schemas.openxmlformats.org/officeDocument/2006/relationships/customXml" Target="../ink/ink16.xml"/><Relationship Id="rId35" Type="http://schemas.openxmlformats.org/officeDocument/2006/relationships/image" Target="../media/image83.png"/><Relationship Id="rId43" Type="http://schemas.openxmlformats.org/officeDocument/2006/relationships/image" Target="../media/image90.png"/><Relationship Id="rId48" Type="http://schemas.openxmlformats.org/officeDocument/2006/relationships/customXml" Target="../ink/ink24.xml"/><Relationship Id="rId8" Type="http://schemas.openxmlformats.org/officeDocument/2006/relationships/customXml" Target="../ink/ink4.xml"/><Relationship Id="rId51" Type="http://schemas.openxmlformats.org/officeDocument/2006/relationships/image" Target="../media/image94.png"/><Relationship Id="rId3" Type="http://schemas.openxmlformats.org/officeDocument/2006/relationships/image" Target="../media/image470.png"/><Relationship Id="rId12" Type="http://schemas.openxmlformats.org/officeDocument/2006/relationships/customXml" Target="../ink/ink6.xml"/><Relationship Id="rId17" Type="http://schemas.openxmlformats.org/officeDocument/2006/relationships/image" Target="../media/image540.png"/><Relationship Id="rId25" Type="http://schemas.openxmlformats.org/officeDocument/2006/relationships/customXml" Target="../ink/ink13.xml"/><Relationship Id="rId33" Type="http://schemas.openxmlformats.org/officeDocument/2006/relationships/image" Target="../media/image610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20" Type="http://schemas.openxmlformats.org/officeDocument/2006/relationships/customXml" Target="../ink/ink10.xml"/><Relationship Id="rId41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96.pn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1.xml"/><Relationship Id="rId18" Type="http://schemas.openxmlformats.org/officeDocument/2006/relationships/image" Target="../media/image540.png"/><Relationship Id="rId26" Type="http://schemas.openxmlformats.org/officeDocument/2006/relationships/customXml" Target="../ink/ink38.xml"/><Relationship Id="rId3" Type="http://schemas.openxmlformats.org/officeDocument/2006/relationships/customXml" Target="../ink/ink26.xml"/><Relationship Id="rId21" Type="http://schemas.openxmlformats.org/officeDocument/2006/relationships/customXml" Target="../ink/ink35.xml"/><Relationship Id="rId34" Type="http://schemas.openxmlformats.org/officeDocument/2006/relationships/image" Target="../media/image610.png"/><Relationship Id="rId7" Type="http://schemas.openxmlformats.org/officeDocument/2006/relationships/customXml" Target="../ink/ink28.xml"/><Relationship Id="rId12" Type="http://schemas.openxmlformats.org/officeDocument/2006/relationships/image" Target="../media/image510.png"/><Relationship Id="rId17" Type="http://schemas.openxmlformats.org/officeDocument/2006/relationships/customXml" Target="../ink/ink33.xml"/><Relationship Id="rId25" Type="http://schemas.openxmlformats.org/officeDocument/2006/relationships/image" Target="../media/image570.png"/><Relationship Id="rId33" Type="http://schemas.openxmlformats.org/officeDocument/2006/relationships/customXml" Target="../ink/ink42.xml"/><Relationship Id="rId2" Type="http://schemas.openxmlformats.org/officeDocument/2006/relationships/image" Target="../media/image82.jpg"/><Relationship Id="rId16" Type="http://schemas.openxmlformats.org/officeDocument/2006/relationships/image" Target="../media/image530.png"/><Relationship Id="rId20" Type="http://schemas.openxmlformats.org/officeDocument/2006/relationships/image" Target="../media/image550.png"/><Relationship Id="rId29" Type="http://schemas.openxmlformats.org/officeDocument/2006/relationships/customXml" Target="../ink/ink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11" Type="http://schemas.openxmlformats.org/officeDocument/2006/relationships/customXml" Target="../ink/ink30.xml"/><Relationship Id="rId24" Type="http://schemas.openxmlformats.org/officeDocument/2006/relationships/customXml" Target="../ink/ink37.xml"/><Relationship Id="rId32" Type="http://schemas.openxmlformats.org/officeDocument/2006/relationships/image" Target="../media/image600.png"/><Relationship Id="rId5" Type="http://schemas.openxmlformats.org/officeDocument/2006/relationships/customXml" Target="../ink/ink27.xml"/><Relationship Id="rId15" Type="http://schemas.openxmlformats.org/officeDocument/2006/relationships/customXml" Target="../ink/ink32.xml"/><Relationship Id="rId23" Type="http://schemas.openxmlformats.org/officeDocument/2006/relationships/image" Target="../media/image560.png"/><Relationship Id="rId28" Type="http://schemas.openxmlformats.org/officeDocument/2006/relationships/customXml" Target="../ink/ink39.xml"/><Relationship Id="rId10" Type="http://schemas.openxmlformats.org/officeDocument/2006/relationships/image" Target="../media/image500.png"/><Relationship Id="rId19" Type="http://schemas.openxmlformats.org/officeDocument/2006/relationships/customXml" Target="../ink/ink34.xml"/><Relationship Id="rId31" Type="http://schemas.openxmlformats.org/officeDocument/2006/relationships/customXml" Target="../ink/ink41.xml"/><Relationship Id="rId4" Type="http://schemas.openxmlformats.org/officeDocument/2006/relationships/image" Target="../media/image470.png"/><Relationship Id="rId9" Type="http://schemas.openxmlformats.org/officeDocument/2006/relationships/customXml" Target="../ink/ink29.xml"/><Relationship Id="rId14" Type="http://schemas.openxmlformats.org/officeDocument/2006/relationships/image" Target="../media/image520.png"/><Relationship Id="rId22" Type="http://schemas.openxmlformats.org/officeDocument/2006/relationships/customXml" Target="../ink/ink36.xml"/><Relationship Id="rId27" Type="http://schemas.openxmlformats.org/officeDocument/2006/relationships/image" Target="../media/image580.png"/><Relationship Id="rId30" Type="http://schemas.openxmlformats.org/officeDocument/2006/relationships/image" Target="../media/image590.png"/><Relationship Id="rId35" Type="http://schemas.openxmlformats.org/officeDocument/2006/relationships/image" Target="../media/image22.png"/><Relationship Id="rId8" Type="http://schemas.openxmlformats.org/officeDocument/2006/relationships/image" Target="../media/image490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8.xml"/><Relationship Id="rId18" Type="http://schemas.openxmlformats.org/officeDocument/2006/relationships/image" Target="../media/image540.png"/><Relationship Id="rId26" Type="http://schemas.openxmlformats.org/officeDocument/2006/relationships/customXml" Target="../ink/ink55.xml"/><Relationship Id="rId21" Type="http://schemas.openxmlformats.org/officeDocument/2006/relationships/customXml" Target="../ink/ink52.xml"/><Relationship Id="rId34" Type="http://schemas.openxmlformats.org/officeDocument/2006/relationships/image" Target="../media/image610.png"/><Relationship Id="rId7" Type="http://schemas.openxmlformats.org/officeDocument/2006/relationships/customXml" Target="../ink/ink45.xml"/><Relationship Id="rId12" Type="http://schemas.openxmlformats.org/officeDocument/2006/relationships/image" Target="../media/image510.png"/><Relationship Id="rId17" Type="http://schemas.openxmlformats.org/officeDocument/2006/relationships/customXml" Target="../ink/ink50.xml"/><Relationship Id="rId25" Type="http://schemas.openxmlformats.org/officeDocument/2006/relationships/image" Target="../media/image570.png"/><Relationship Id="rId33" Type="http://schemas.openxmlformats.org/officeDocument/2006/relationships/customXml" Target="../ink/ink59.xml"/><Relationship Id="rId38" Type="http://schemas.openxmlformats.org/officeDocument/2006/relationships/image" Target="../media/image22.png"/><Relationship Id="rId2" Type="http://schemas.openxmlformats.org/officeDocument/2006/relationships/image" Target="../media/image82.jpg"/><Relationship Id="rId16" Type="http://schemas.openxmlformats.org/officeDocument/2006/relationships/image" Target="../media/image530.png"/><Relationship Id="rId20" Type="http://schemas.openxmlformats.org/officeDocument/2006/relationships/image" Target="../media/image550.png"/><Relationship Id="rId29" Type="http://schemas.openxmlformats.org/officeDocument/2006/relationships/customXml" Target="../ink/ink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11" Type="http://schemas.openxmlformats.org/officeDocument/2006/relationships/customXml" Target="../ink/ink47.xml"/><Relationship Id="rId24" Type="http://schemas.openxmlformats.org/officeDocument/2006/relationships/customXml" Target="../ink/ink54.xml"/><Relationship Id="rId32" Type="http://schemas.openxmlformats.org/officeDocument/2006/relationships/image" Target="../media/image600.png"/><Relationship Id="rId37" Type="http://schemas.openxmlformats.org/officeDocument/2006/relationships/image" Target="../media/image99.png"/><Relationship Id="rId5" Type="http://schemas.openxmlformats.org/officeDocument/2006/relationships/customXml" Target="../ink/ink44.xml"/><Relationship Id="rId15" Type="http://schemas.openxmlformats.org/officeDocument/2006/relationships/customXml" Target="../ink/ink49.xml"/><Relationship Id="rId23" Type="http://schemas.openxmlformats.org/officeDocument/2006/relationships/image" Target="../media/image560.png"/><Relationship Id="rId28" Type="http://schemas.openxmlformats.org/officeDocument/2006/relationships/customXml" Target="../ink/ink56.xml"/><Relationship Id="rId36" Type="http://schemas.openxmlformats.org/officeDocument/2006/relationships/image" Target="../media/image98.png"/><Relationship Id="rId10" Type="http://schemas.openxmlformats.org/officeDocument/2006/relationships/image" Target="../media/image500.png"/><Relationship Id="rId19" Type="http://schemas.openxmlformats.org/officeDocument/2006/relationships/customXml" Target="../ink/ink51.xml"/><Relationship Id="rId31" Type="http://schemas.openxmlformats.org/officeDocument/2006/relationships/customXml" Target="../ink/ink58.xml"/><Relationship Id="rId4" Type="http://schemas.openxmlformats.org/officeDocument/2006/relationships/image" Target="../media/image470.png"/><Relationship Id="rId9" Type="http://schemas.openxmlformats.org/officeDocument/2006/relationships/customXml" Target="../ink/ink46.xml"/><Relationship Id="rId14" Type="http://schemas.openxmlformats.org/officeDocument/2006/relationships/image" Target="../media/image520.png"/><Relationship Id="rId22" Type="http://schemas.openxmlformats.org/officeDocument/2006/relationships/customXml" Target="../ink/ink53.xml"/><Relationship Id="rId27" Type="http://schemas.openxmlformats.org/officeDocument/2006/relationships/image" Target="../media/image580.png"/><Relationship Id="rId30" Type="http://schemas.openxmlformats.org/officeDocument/2006/relationships/image" Target="../media/image590.png"/><Relationship Id="rId35" Type="http://schemas.openxmlformats.org/officeDocument/2006/relationships/image" Target="../media/image97.png"/><Relationship Id="rId8" Type="http://schemas.openxmlformats.org/officeDocument/2006/relationships/image" Target="../media/image490.png"/><Relationship Id="rId3" Type="http://schemas.openxmlformats.org/officeDocument/2006/relationships/customXml" Target="../ink/ink43.xml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5.xml"/><Relationship Id="rId18" Type="http://schemas.openxmlformats.org/officeDocument/2006/relationships/image" Target="../media/image540.png"/><Relationship Id="rId26" Type="http://schemas.openxmlformats.org/officeDocument/2006/relationships/customXml" Target="../ink/ink72.xml"/><Relationship Id="rId3" Type="http://schemas.openxmlformats.org/officeDocument/2006/relationships/customXml" Target="../ink/ink60.xml"/><Relationship Id="rId21" Type="http://schemas.openxmlformats.org/officeDocument/2006/relationships/customXml" Target="../ink/ink69.xml"/><Relationship Id="rId34" Type="http://schemas.openxmlformats.org/officeDocument/2006/relationships/image" Target="../media/image610.png"/><Relationship Id="rId7" Type="http://schemas.openxmlformats.org/officeDocument/2006/relationships/customXml" Target="../ink/ink62.xml"/><Relationship Id="rId12" Type="http://schemas.openxmlformats.org/officeDocument/2006/relationships/image" Target="../media/image510.png"/><Relationship Id="rId17" Type="http://schemas.openxmlformats.org/officeDocument/2006/relationships/customXml" Target="../ink/ink67.xml"/><Relationship Id="rId25" Type="http://schemas.openxmlformats.org/officeDocument/2006/relationships/image" Target="../media/image570.png"/><Relationship Id="rId33" Type="http://schemas.openxmlformats.org/officeDocument/2006/relationships/customXml" Target="../ink/ink76.xml"/><Relationship Id="rId2" Type="http://schemas.openxmlformats.org/officeDocument/2006/relationships/image" Target="../media/image82.jpg"/><Relationship Id="rId16" Type="http://schemas.openxmlformats.org/officeDocument/2006/relationships/image" Target="../media/image530.png"/><Relationship Id="rId20" Type="http://schemas.openxmlformats.org/officeDocument/2006/relationships/image" Target="../media/image550.png"/><Relationship Id="rId29" Type="http://schemas.openxmlformats.org/officeDocument/2006/relationships/customXml" Target="../ink/ink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11" Type="http://schemas.openxmlformats.org/officeDocument/2006/relationships/customXml" Target="../ink/ink64.xml"/><Relationship Id="rId24" Type="http://schemas.openxmlformats.org/officeDocument/2006/relationships/customXml" Target="../ink/ink71.xml"/><Relationship Id="rId32" Type="http://schemas.openxmlformats.org/officeDocument/2006/relationships/image" Target="../media/image600.png"/><Relationship Id="rId5" Type="http://schemas.openxmlformats.org/officeDocument/2006/relationships/customXml" Target="../ink/ink61.xml"/><Relationship Id="rId15" Type="http://schemas.openxmlformats.org/officeDocument/2006/relationships/customXml" Target="../ink/ink66.xml"/><Relationship Id="rId23" Type="http://schemas.openxmlformats.org/officeDocument/2006/relationships/image" Target="../media/image560.png"/><Relationship Id="rId28" Type="http://schemas.openxmlformats.org/officeDocument/2006/relationships/customXml" Target="../ink/ink73.xml"/><Relationship Id="rId36" Type="http://schemas.openxmlformats.org/officeDocument/2006/relationships/image" Target="../media/image21.png"/><Relationship Id="rId10" Type="http://schemas.openxmlformats.org/officeDocument/2006/relationships/image" Target="../media/image500.png"/><Relationship Id="rId19" Type="http://schemas.openxmlformats.org/officeDocument/2006/relationships/customXml" Target="../ink/ink68.xml"/><Relationship Id="rId31" Type="http://schemas.openxmlformats.org/officeDocument/2006/relationships/customXml" Target="../ink/ink75.xml"/><Relationship Id="rId4" Type="http://schemas.openxmlformats.org/officeDocument/2006/relationships/image" Target="../media/image470.png"/><Relationship Id="rId9" Type="http://schemas.openxmlformats.org/officeDocument/2006/relationships/customXml" Target="../ink/ink63.xml"/><Relationship Id="rId14" Type="http://schemas.openxmlformats.org/officeDocument/2006/relationships/image" Target="../media/image520.png"/><Relationship Id="rId22" Type="http://schemas.openxmlformats.org/officeDocument/2006/relationships/customXml" Target="../ink/ink70.xml"/><Relationship Id="rId27" Type="http://schemas.openxmlformats.org/officeDocument/2006/relationships/image" Target="../media/image580.png"/><Relationship Id="rId30" Type="http://schemas.openxmlformats.org/officeDocument/2006/relationships/image" Target="../media/image590.png"/><Relationship Id="rId35" Type="http://schemas.openxmlformats.org/officeDocument/2006/relationships/image" Target="../media/image100.png"/><Relationship Id="rId8" Type="http://schemas.openxmlformats.org/officeDocument/2006/relationships/image" Target="../media/image49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4.png"/><Relationship Id="rId7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937" cy="6858000"/>
          </a:xfrm>
          <a:prstGeom prst="rect">
            <a:avLst/>
          </a:prstGeom>
          <a:noFill/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450" y="3233513"/>
            <a:ext cx="5543550" cy="3352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97841" y="63301"/>
            <a:ext cx="3923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대덕인재개발원 최종 프로젝트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89471" y="1917290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30773" y="2905780"/>
            <a:ext cx="63353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697D95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AI</a:t>
            </a:r>
            <a:r>
              <a:rPr lang="ko-KR" altLang="en-US" sz="2800" dirty="0">
                <a:solidFill>
                  <a:srgbClr val="697D95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를 활용한 취업 정보 시스템 웹 프로젝트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5742" y="5240594"/>
            <a:ext cx="52341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697D9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r>
              <a:rPr lang="ko-KR" altLang="en-US" b="1" dirty="0">
                <a:solidFill>
                  <a:srgbClr val="697D9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조</a:t>
            </a:r>
            <a:endParaRPr lang="en-US" altLang="ko-KR" b="1" dirty="0">
              <a:solidFill>
                <a:srgbClr val="697D95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dirty="0">
              <a:solidFill>
                <a:srgbClr val="697D95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>
                <a:solidFill>
                  <a:srgbClr val="697D9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김유미 </a:t>
            </a:r>
            <a:r>
              <a:rPr lang="en-US" altLang="ko-KR" dirty="0">
                <a:solidFill>
                  <a:srgbClr val="697D9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 </a:t>
            </a:r>
            <a:r>
              <a:rPr lang="ko-KR" altLang="en-US" dirty="0">
                <a:solidFill>
                  <a:srgbClr val="697D9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박성우 </a:t>
            </a:r>
            <a:r>
              <a:rPr lang="en-US" altLang="ko-KR" dirty="0">
                <a:solidFill>
                  <a:srgbClr val="697D9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 </a:t>
            </a:r>
            <a:r>
              <a:rPr lang="ko-KR" altLang="en-US" dirty="0">
                <a:solidFill>
                  <a:srgbClr val="697D9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박수현 </a:t>
            </a:r>
            <a:r>
              <a:rPr lang="en-US" altLang="ko-KR" dirty="0">
                <a:solidFill>
                  <a:srgbClr val="697D9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 </a:t>
            </a:r>
            <a:r>
              <a:rPr lang="ko-KR" altLang="en-US" dirty="0" err="1">
                <a:solidFill>
                  <a:srgbClr val="697D9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양형주</a:t>
            </a:r>
            <a:r>
              <a:rPr lang="ko-KR" altLang="en-US" dirty="0">
                <a:solidFill>
                  <a:srgbClr val="697D9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dirty="0">
                <a:solidFill>
                  <a:srgbClr val="697D9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 </a:t>
            </a:r>
            <a:r>
              <a:rPr lang="ko-KR" altLang="en-US" dirty="0">
                <a:solidFill>
                  <a:srgbClr val="697D9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이상권 </a:t>
            </a:r>
            <a:r>
              <a:rPr lang="en-US" altLang="ko-KR" dirty="0">
                <a:solidFill>
                  <a:srgbClr val="697D9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 </a:t>
            </a:r>
            <a:r>
              <a:rPr lang="ko-KR" altLang="en-US" dirty="0">
                <a:solidFill>
                  <a:srgbClr val="697D9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최재혁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279" y="1067198"/>
            <a:ext cx="4296375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99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990601"/>
            <a:ext cx="12192000" cy="17206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0980" y="339293"/>
            <a:ext cx="3355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사용자별</a:t>
            </a:r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주요 기능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7206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갈매기형 수장 7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3488671" y="305128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갈매기형 수장 8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3768895" y="305128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256" y="1742605"/>
            <a:ext cx="2838744" cy="3612418"/>
          </a:xfrm>
          <a:prstGeom prst="rect">
            <a:avLst/>
          </a:prstGeom>
        </p:spPr>
      </p:pic>
      <p:cxnSp>
        <p:nvCxnSpPr>
          <p:cNvPr id="4" name="직선 연결선 3"/>
          <p:cNvCxnSpPr>
            <a:stCxn id="18" idx="3"/>
          </p:cNvCxnSpPr>
          <p:nvPr/>
        </p:nvCxnSpPr>
        <p:spPr>
          <a:xfrm>
            <a:off x="2937841" y="2035972"/>
            <a:ext cx="2197184" cy="736963"/>
          </a:xfrm>
          <a:prstGeom prst="line">
            <a:avLst/>
          </a:prstGeom>
          <a:ln w="19050">
            <a:solidFill>
              <a:srgbClr val="697D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083892" y="2840534"/>
            <a:ext cx="1530021" cy="333955"/>
          </a:xfrm>
          <a:prstGeom prst="line">
            <a:avLst/>
          </a:prstGeom>
          <a:ln w="19050">
            <a:solidFill>
              <a:srgbClr val="697D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V="1">
            <a:off x="2809461" y="3896284"/>
            <a:ext cx="2720414" cy="486803"/>
          </a:xfrm>
          <a:prstGeom prst="line">
            <a:avLst/>
          </a:prstGeom>
          <a:ln w="19050">
            <a:solidFill>
              <a:srgbClr val="697D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993664" y="2179455"/>
            <a:ext cx="815797" cy="45719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865283" y="1846770"/>
            <a:ext cx="1072558" cy="378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기업회원</a:t>
            </a:r>
            <a:endParaRPr lang="en-US" altLang="ko-KR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229239" y="2989823"/>
            <a:ext cx="191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개인회원</a:t>
            </a:r>
            <a:endParaRPr lang="en-US" altLang="ko-KR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958556" y="4468837"/>
            <a:ext cx="573432" cy="45719"/>
          </a:xfrm>
          <a:prstGeom prst="rect">
            <a:avLst/>
          </a:prstGeom>
          <a:solidFill>
            <a:srgbClr val="697D95"/>
          </a:solidFill>
          <a:ln>
            <a:solidFill>
              <a:srgbClr val="697D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287622" y="4145224"/>
            <a:ext cx="19153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관리자</a:t>
            </a:r>
            <a:endParaRPr lang="en-US" altLang="ko-KR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775998" y="3336008"/>
            <a:ext cx="815797" cy="45719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877408" y="2295881"/>
            <a:ext cx="211468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기업정보등록</a:t>
            </a:r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14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구인공고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공모전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멘토링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인재정보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확인</a:t>
            </a:r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가점 부여 기능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877408" y="4632027"/>
            <a:ext cx="226055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서비스 승인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이용 권한 부여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상담 관리</a:t>
            </a:r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신고 관리</a:t>
            </a:r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게시물 관리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718928" y="3508444"/>
            <a:ext cx="253947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취업정보 확인</a:t>
            </a:r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AI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서비스 이용</a:t>
            </a:r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상담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멘토링 신청 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 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공모전 지원</a:t>
            </a:r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서비스 진행과정 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</a:t>
            </a:r>
            <a:r>
              <a:rPr lang="ko-KR" altLang="en-US" sz="14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신청이력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확인</a:t>
            </a:r>
          </a:p>
        </p:txBody>
      </p:sp>
      <p:sp>
        <p:nvSpPr>
          <p:cNvPr id="35" name="갈매기형 수장 34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4051454" y="305128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6" name="갈매기형 수장 35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4331678" y="305128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7" name="갈매기형 수장 36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4611902" y="293429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8" name="갈매기형 수장 37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4892126" y="293429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246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990601"/>
            <a:ext cx="12192000" cy="17206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7206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 rot="5400000">
            <a:off x="7152832" y="1719919"/>
            <a:ext cx="573432" cy="45719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6648668" y="1527780"/>
            <a:ext cx="813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Tool</a:t>
            </a:r>
            <a:endParaRPr lang="ko-KR" altLang="en-US" sz="20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 rot="5400000">
            <a:off x="2096395" y="1720235"/>
            <a:ext cx="573432" cy="45719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246791" y="1528097"/>
            <a:ext cx="1159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Server</a:t>
            </a:r>
            <a:endParaRPr lang="ko-KR" altLang="en-US" sz="20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440167"/>
              </p:ext>
            </p:extLst>
          </p:nvPr>
        </p:nvGraphicFramePr>
        <p:xfrm>
          <a:off x="6726278" y="2118851"/>
          <a:ext cx="4257041" cy="237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6535">
                  <a:extLst>
                    <a:ext uri="{9D8B030D-6E8A-4147-A177-3AD203B41FA5}">
                      <a16:colId xmlns:a16="http://schemas.microsoft.com/office/drawing/2014/main" val="3665244636"/>
                    </a:ext>
                  </a:extLst>
                </a:gridCol>
                <a:gridCol w="1443784">
                  <a:extLst>
                    <a:ext uri="{9D8B030D-6E8A-4147-A177-3AD203B41FA5}">
                      <a16:colId xmlns:a16="http://schemas.microsoft.com/office/drawing/2014/main" val="717984351"/>
                    </a:ext>
                  </a:extLst>
                </a:gridCol>
                <a:gridCol w="1666722">
                  <a:extLst>
                    <a:ext uri="{9D8B030D-6E8A-4147-A177-3AD203B41FA5}">
                      <a16:colId xmlns:a16="http://schemas.microsoft.com/office/drawing/2014/main" val="17083772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구 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7D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Tool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7D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Version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7D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216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IDE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STS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3.9.8.RELEASE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5546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DataBase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Oracle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sql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 developer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21.4.3.063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5317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데이터모델링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ERD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 CLOUD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7143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UML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StarUML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5.0.1570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2557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프로젝트관리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Maven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3.5.3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4671240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575483"/>
              </p:ext>
            </p:extLst>
          </p:nvPr>
        </p:nvGraphicFramePr>
        <p:xfrm>
          <a:off x="1246791" y="2118851"/>
          <a:ext cx="425704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6535">
                  <a:extLst>
                    <a:ext uri="{9D8B030D-6E8A-4147-A177-3AD203B41FA5}">
                      <a16:colId xmlns:a16="http://schemas.microsoft.com/office/drawing/2014/main" val="3665244636"/>
                    </a:ext>
                  </a:extLst>
                </a:gridCol>
                <a:gridCol w="1443784">
                  <a:extLst>
                    <a:ext uri="{9D8B030D-6E8A-4147-A177-3AD203B41FA5}">
                      <a16:colId xmlns:a16="http://schemas.microsoft.com/office/drawing/2014/main" val="717984351"/>
                    </a:ext>
                  </a:extLst>
                </a:gridCol>
                <a:gridCol w="1666722">
                  <a:extLst>
                    <a:ext uri="{9D8B030D-6E8A-4147-A177-3AD203B41FA5}">
                      <a16:colId xmlns:a16="http://schemas.microsoft.com/office/drawing/2014/main" val="17083772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구 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7D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용 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7D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Version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7D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216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Tomcat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WAS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8.5.81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5546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SVN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형상관리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4.3.3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5317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Servlet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동적서비스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2.5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7143182"/>
                  </a:ext>
                </a:extLst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 rot="5400000">
            <a:off x="2312135" y="4694275"/>
            <a:ext cx="573432" cy="45719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076451" y="4502137"/>
            <a:ext cx="1536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Language</a:t>
            </a:r>
            <a:endParaRPr lang="ko-KR" altLang="en-US" sz="20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174502"/>
              </p:ext>
            </p:extLst>
          </p:nvPr>
        </p:nvGraphicFramePr>
        <p:xfrm>
          <a:off x="1182829" y="5092891"/>
          <a:ext cx="260163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4910">
                  <a:extLst>
                    <a:ext uri="{9D8B030D-6E8A-4147-A177-3AD203B41FA5}">
                      <a16:colId xmlns:a16="http://schemas.microsoft.com/office/drawing/2014/main" val="3665244636"/>
                    </a:ext>
                  </a:extLst>
                </a:gridCol>
                <a:gridCol w="1666722">
                  <a:extLst>
                    <a:ext uri="{9D8B030D-6E8A-4147-A177-3AD203B41FA5}">
                      <a16:colId xmlns:a16="http://schemas.microsoft.com/office/drawing/2014/main" val="17083772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구 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7D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Version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7D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216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JAVA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1.8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5546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JSP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2.3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5317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HTML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7143182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 rot="5400000">
            <a:off x="6054342" y="5058834"/>
            <a:ext cx="573432" cy="45719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464363" y="4881638"/>
            <a:ext cx="1871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FrameWork</a:t>
            </a:r>
            <a:endParaRPr lang="ko-KR" altLang="en-US" sz="20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308636"/>
              </p:ext>
            </p:extLst>
          </p:nvPr>
        </p:nvGraphicFramePr>
        <p:xfrm>
          <a:off x="4659001" y="5463731"/>
          <a:ext cx="272195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233">
                  <a:extLst>
                    <a:ext uri="{9D8B030D-6E8A-4147-A177-3AD203B41FA5}">
                      <a16:colId xmlns:a16="http://schemas.microsoft.com/office/drawing/2014/main" val="3665244636"/>
                    </a:ext>
                  </a:extLst>
                </a:gridCol>
                <a:gridCol w="1666722">
                  <a:extLst>
                    <a:ext uri="{9D8B030D-6E8A-4147-A177-3AD203B41FA5}">
                      <a16:colId xmlns:a16="http://schemas.microsoft.com/office/drawing/2014/main" val="17083772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구 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7D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Version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7D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216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Spring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4.3.2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5546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Sitemesh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2.4.2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5317315"/>
                  </a:ext>
                </a:extLst>
              </a:tr>
            </a:tbl>
          </a:graphicData>
        </a:graphic>
      </p:graphicFrame>
      <p:sp>
        <p:nvSpPr>
          <p:cNvPr id="39" name="직사각형 38"/>
          <p:cNvSpPr/>
          <p:nvPr/>
        </p:nvSpPr>
        <p:spPr>
          <a:xfrm rot="5400000">
            <a:off x="8702971" y="5435955"/>
            <a:ext cx="573432" cy="45719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8158167" y="5243817"/>
            <a:ext cx="824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ORM</a:t>
            </a:r>
            <a:endParaRPr lang="ko-KR" altLang="en-US" sz="20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547090"/>
              </p:ext>
            </p:extLst>
          </p:nvPr>
        </p:nvGraphicFramePr>
        <p:xfrm>
          <a:off x="8261364" y="5834571"/>
          <a:ext cx="272195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233">
                  <a:extLst>
                    <a:ext uri="{9D8B030D-6E8A-4147-A177-3AD203B41FA5}">
                      <a16:colId xmlns:a16="http://schemas.microsoft.com/office/drawing/2014/main" val="3665244636"/>
                    </a:ext>
                  </a:extLst>
                </a:gridCol>
                <a:gridCol w="1666722">
                  <a:extLst>
                    <a:ext uri="{9D8B030D-6E8A-4147-A177-3AD203B41FA5}">
                      <a16:colId xmlns:a16="http://schemas.microsoft.com/office/drawing/2014/main" val="17083772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구 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7D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Version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7D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216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MyBatis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3.5.0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5546359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185609" y="326636"/>
            <a:ext cx="1659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개발환경</a:t>
            </a:r>
          </a:p>
        </p:txBody>
      </p:sp>
      <p:sp>
        <p:nvSpPr>
          <p:cNvPr id="23" name="갈매기형 수장 22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1831635" y="305128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갈매기형 수장 23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111859" y="305128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갈매기형 수장 31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405971" y="315813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4" name="갈매기형 수장 33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686195" y="315813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" name="갈매기형 수장 34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968754" y="315813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6" name="갈매기형 수장 35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3248978" y="315813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8" name="갈매기형 수장 37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3529202" y="304114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110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990601"/>
            <a:ext cx="12192000" cy="17206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85609" y="326636"/>
            <a:ext cx="1659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개발환경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7206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 rot="5400000">
            <a:off x="7538912" y="1719919"/>
            <a:ext cx="573432" cy="45719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648668" y="1527780"/>
            <a:ext cx="116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Library</a:t>
            </a:r>
            <a:endParaRPr lang="ko-KR" altLang="en-US" sz="20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55" name="갈매기형 수장 54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1831635" y="305128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6" name="갈매기형 수장 55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111859" y="305128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 rot="5400000">
            <a:off x="1679835" y="1720235"/>
            <a:ext cx="573432" cy="45719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258276" y="1542723"/>
            <a:ext cx="7344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API</a:t>
            </a:r>
            <a:endParaRPr lang="ko-KR" altLang="en-US" sz="20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5723741"/>
              </p:ext>
            </p:extLst>
          </p:nvPr>
        </p:nvGraphicFramePr>
        <p:xfrm>
          <a:off x="1246791" y="2101213"/>
          <a:ext cx="422944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052">
                  <a:extLst>
                    <a:ext uri="{9D8B030D-6E8A-4147-A177-3AD203B41FA5}">
                      <a16:colId xmlns:a16="http://schemas.microsoft.com/office/drawing/2014/main" val="3665244636"/>
                    </a:ext>
                  </a:extLst>
                </a:gridCol>
                <a:gridCol w="2357397">
                  <a:extLst>
                    <a:ext uri="{9D8B030D-6E8A-4147-A177-3AD203B41FA5}">
                      <a16:colId xmlns:a16="http://schemas.microsoft.com/office/drawing/2014/main" val="7179843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구 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7D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용 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7D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216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WORKNET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채용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/ 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기업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/ 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연봉 정보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5546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KOSIS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지역구별 고용동향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5317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NAVER Maps API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위치정보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7143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NAVER Direction5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거리계산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313412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358125"/>
              </p:ext>
            </p:extLst>
          </p:nvPr>
        </p:nvGraphicFramePr>
        <p:xfrm>
          <a:off x="6648668" y="2101213"/>
          <a:ext cx="422944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052">
                  <a:extLst>
                    <a:ext uri="{9D8B030D-6E8A-4147-A177-3AD203B41FA5}">
                      <a16:colId xmlns:a16="http://schemas.microsoft.com/office/drawing/2014/main" val="3665244636"/>
                    </a:ext>
                  </a:extLst>
                </a:gridCol>
                <a:gridCol w="2357397">
                  <a:extLst>
                    <a:ext uri="{9D8B030D-6E8A-4147-A177-3AD203B41FA5}">
                      <a16:colId xmlns:a16="http://schemas.microsoft.com/office/drawing/2014/main" val="7179843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구 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7D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용 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7D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216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BootStrap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UI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 / UX 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구현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5546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err="1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SummerNote</a:t>
                      </a:r>
                      <a:endParaRPr lang="ko-KR" altLang="en-US" sz="14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게시글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5317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err="1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FullCalender</a:t>
                      </a:r>
                      <a:endParaRPr lang="ko-KR" altLang="en-US" sz="14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달력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7143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Chart.js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차트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2250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Node.js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웹 외부 서버 구축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965423"/>
                  </a:ext>
                </a:extLst>
              </a:tr>
            </a:tbl>
          </a:graphicData>
        </a:graphic>
      </p:graphicFrame>
      <p:sp>
        <p:nvSpPr>
          <p:cNvPr id="13" name="갈매기형 수장 12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111859" y="300293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갈매기형 수장 13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405971" y="310978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갈매기형 수장 14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686195" y="310978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갈매기형 수장 15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968754" y="310978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갈매기형 수장 16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3248978" y="310978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갈매기형 수장 17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3529202" y="299279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976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37" y="0"/>
            <a:ext cx="12196937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96237" y="2602192"/>
            <a:ext cx="65945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팀 소개 및 역할 소개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40096" y="1815178"/>
            <a:ext cx="1306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Part.2</a:t>
            </a:r>
            <a:endParaRPr lang="ko-KR" altLang="en-US" sz="28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6797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990601"/>
            <a:ext cx="12192000" cy="17206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0980" y="339293"/>
            <a:ext cx="34660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팀소개</a:t>
            </a:r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및 역할 소개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7206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갈매기형 수장 7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3586993" y="305128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갈매기형 수장 8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3867217" y="305128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259840" y="1981202"/>
            <a:ext cx="1381760" cy="1845316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6150408" y="1981202"/>
            <a:ext cx="1381760" cy="1845316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532386" y="1981202"/>
            <a:ext cx="1381760" cy="1845316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2877862" y="1981202"/>
            <a:ext cx="1381760" cy="1845316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807240" y="1981202"/>
            <a:ext cx="1381760" cy="1845316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9441205" y="1981202"/>
            <a:ext cx="1381760" cy="1845316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598309"/>
              </p:ext>
            </p:extLst>
          </p:nvPr>
        </p:nvGraphicFramePr>
        <p:xfrm>
          <a:off x="1214120" y="4017294"/>
          <a:ext cx="147320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3200">
                  <a:extLst>
                    <a:ext uri="{9D8B030D-6E8A-4147-A177-3AD203B41FA5}">
                      <a16:colId xmlns:a16="http://schemas.microsoft.com/office/drawing/2014/main" val="32122951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박성우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PL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14857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프로젝트 총괄</a:t>
                      </a:r>
                      <a:endParaRPr lang="en-US" altLang="ko-KR" sz="11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미래연구소 </a:t>
                      </a:r>
                      <a:r>
                        <a:rPr lang="en-US" altLang="ko-KR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PART</a:t>
                      </a:r>
                      <a:endParaRPr lang="ko-KR" altLang="en-US" sz="11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8209744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775757"/>
              </p:ext>
            </p:extLst>
          </p:nvPr>
        </p:nvGraphicFramePr>
        <p:xfrm>
          <a:off x="4456442" y="4017294"/>
          <a:ext cx="1533647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647">
                  <a:extLst>
                    <a:ext uri="{9D8B030D-6E8A-4147-A177-3AD203B41FA5}">
                      <a16:colId xmlns:a16="http://schemas.microsoft.com/office/drawing/2014/main" val="32122951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박수현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TA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14857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프로세스 흐름 관리</a:t>
                      </a:r>
                      <a:endParaRPr lang="en-US" altLang="ko-KR" sz="11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취업</a:t>
                      </a:r>
                      <a:r>
                        <a:rPr lang="en-US" altLang="ko-KR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/</a:t>
                      </a:r>
                      <a:r>
                        <a:rPr lang="ko-KR" altLang="en-US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구인지원프로그램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8209744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838072"/>
              </p:ext>
            </p:extLst>
          </p:nvPr>
        </p:nvGraphicFramePr>
        <p:xfrm>
          <a:off x="7751848" y="4017294"/>
          <a:ext cx="1533647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647">
                  <a:extLst>
                    <a:ext uri="{9D8B030D-6E8A-4147-A177-3AD203B41FA5}">
                      <a16:colId xmlns:a16="http://schemas.microsoft.com/office/drawing/2014/main" val="32122951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양형주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DA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/ UA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14857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DB/</a:t>
                      </a:r>
                      <a:r>
                        <a:rPr lang="ko-KR" altLang="en-US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화면</a:t>
                      </a:r>
                      <a:r>
                        <a:rPr lang="en-US" altLang="ko-KR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 </a:t>
                      </a:r>
                      <a:r>
                        <a:rPr lang="ko-KR" altLang="en-US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설계</a:t>
                      </a:r>
                      <a:r>
                        <a:rPr lang="en-US" altLang="ko-KR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&amp;</a:t>
                      </a:r>
                      <a:r>
                        <a:rPr lang="ko-KR" altLang="en-US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구현</a:t>
                      </a:r>
                      <a:endParaRPr lang="en-US" altLang="ko-KR" sz="11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연봉 </a:t>
                      </a:r>
                      <a:r>
                        <a:rPr lang="en-US" altLang="ko-KR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&amp; </a:t>
                      </a:r>
                      <a:r>
                        <a:rPr lang="ko-KR" altLang="en-US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이력</a:t>
                      </a:r>
                      <a:r>
                        <a:rPr lang="en-US" altLang="ko-KR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PART</a:t>
                      </a:r>
                      <a:endParaRPr lang="ko-KR" altLang="en-US" sz="11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8209744"/>
                  </a:ext>
                </a:extLst>
              </a:tr>
            </a:tbl>
          </a:graphicData>
        </a:graphic>
      </p:graphicFrame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318353"/>
              </p:ext>
            </p:extLst>
          </p:nvPr>
        </p:nvGraphicFramePr>
        <p:xfrm>
          <a:off x="9365261" y="4017294"/>
          <a:ext cx="1533647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647">
                  <a:extLst>
                    <a:ext uri="{9D8B030D-6E8A-4147-A177-3AD203B41FA5}">
                      <a16:colId xmlns:a16="http://schemas.microsoft.com/office/drawing/2014/main" val="32122951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최재혁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DA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/ UA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14857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DB/</a:t>
                      </a:r>
                      <a:r>
                        <a:rPr lang="ko-KR" altLang="en-US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화면</a:t>
                      </a:r>
                      <a:r>
                        <a:rPr lang="en-US" altLang="ko-KR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 </a:t>
                      </a:r>
                      <a:r>
                        <a:rPr lang="ko-KR" altLang="en-US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설계</a:t>
                      </a:r>
                      <a:r>
                        <a:rPr lang="en-US" altLang="ko-KR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&amp;</a:t>
                      </a:r>
                      <a:r>
                        <a:rPr lang="ko-KR" altLang="en-US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구현</a:t>
                      </a:r>
                      <a:endParaRPr lang="en-US" altLang="ko-KR" sz="11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채용 </a:t>
                      </a:r>
                      <a:r>
                        <a:rPr lang="en-US" altLang="ko-KR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&amp; </a:t>
                      </a:r>
                      <a:r>
                        <a:rPr lang="ko-KR" altLang="en-US" sz="1100" dirty="0" err="1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인재정보</a:t>
                      </a:r>
                      <a:r>
                        <a:rPr lang="en-US" altLang="ko-KR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PART</a:t>
                      </a:r>
                      <a:endParaRPr lang="ko-KR" altLang="en-US" sz="11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8209744"/>
                  </a:ext>
                </a:extLst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795822"/>
              </p:ext>
            </p:extLst>
          </p:nvPr>
        </p:nvGraphicFramePr>
        <p:xfrm>
          <a:off x="2843029" y="4017294"/>
          <a:ext cx="1533647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647">
                  <a:extLst>
                    <a:ext uri="{9D8B030D-6E8A-4147-A177-3AD203B41FA5}">
                      <a16:colId xmlns:a16="http://schemas.microsoft.com/office/drawing/2014/main" val="32122951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이상권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TA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14857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신기술 도입 </a:t>
                      </a:r>
                      <a:r>
                        <a:rPr lang="en-US" altLang="ko-KR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&amp; </a:t>
                      </a:r>
                      <a:r>
                        <a:rPr lang="ko-KR" altLang="en-US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적용</a:t>
                      </a:r>
                      <a:endParaRPr lang="en-US" altLang="ko-KR" sz="11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공채</a:t>
                      </a:r>
                      <a:r>
                        <a:rPr lang="en-US" altLang="ko-KR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PART</a:t>
                      </a:r>
                      <a:endParaRPr lang="ko-KR" altLang="en-US" sz="11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8209744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205675"/>
              </p:ext>
            </p:extLst>
          </p:nvPr>
        </p:nvGraphicFramePr>
        <p:xfrm>
          <a:off x="6069855" y="4017294"/>
          <a:ext cx="1533647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647">
                  <a:extLst>
                    <a:ext uri="{9D8B030D-6E8A-4147-A177-3AD203B41FA5}">
                      <a16:colId xmlns:a16="http://schemas.microsoft.com/office/drawing/2014/main" val="32122951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김유미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AA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14857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서비스 기능 구현</a:t>
                      </a:r>
                      <a:endParaRPr lang="en-US" altLang="ko-KR" sz="11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커뮤니티 </a:t>
                      </a:r>
                      <a:r>
                        <a:rPr lang="en-US" altLang="ko-KR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&amp; </a:t>
                      </a:r>
                      <a:r>
                        <a:rPr lang="ko-KR" altLang="en-US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공통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8209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5818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990601"/>
            <a:ext cx="12192000" cy="17206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0980" y="339293"/>
            <a:ext cx="2138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시스템 구조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7206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갈매기형 수장 7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289139" y="305128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갈매기형 수장 8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569363" y="305128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0329337" y="2038028"/>
            <a:ext cx="1440378" cy="1930474"/>
            <a:chOff x="9384938" y="2120416"/>
            <a:chExt cx="847726" cy="1104391"/>
          </a:xfrm>
        </p:grpSpPr>
        <p:sp>
          <p:nvSpPr>
            <p:cNvPr id="11" name="object 53"/>
            <p:cNvSpPr/>
            <p:nvPr/>
          </p:nvSpPr>
          <p:spPr>
            <a:xfrm>
              <a:off x="9384939" y="2184677"/>
              <a:ext cx="847725" cy="1040130"/>
            </a:xfrm>
            <a:custGeom>
              <a:avLst/>
              <a:gdLst/>
              <a:ahLst/>
              <a:cxnLst/>
              <a:rect l="l" t="t" r="r" b="b"/>
              <a:pathLst>
                <a:path w="847725" h="1040130">
                  <a:moveTo>
                    <a:pt x="0" y="0"/>
                  </a:moveTo>
                  <a:lnTo>
                    <a:pt x="0" y="934211"/>
                  </a:lnTo>
                  <a:lnTo>
                    <a:pt x="5546" y="951404"/>
                  </a:lnTo>
                  <a:lnTo>
                    <a:pt x="47299" y="982909"/>
                  </a:lnTo>
                  <a:lnTo>
                    <a:pt x="124110" y="1009126"/>
                  </a:lnTo>
                  <a:lnTo>
                    <a:pt x="173479" y="1019708"/>
                  </a:lnTo>
                  <a:lnTo>
                    <a:pt x="228993" y="1028317"/>
                  </a:lnTo>
                  <a:lnTo>
                    <a:pt x="289779" y="1034735"/>
                  </a:lnTo>
                  <a:lnTo>
                    <a:pt x="354963" y="1038745"/>
                  </a:lnTo>
                  <a:lnTo>
                    <a:pt x="423672" y="1040129"/>
                  </a:lnTo>
                  <a:lnTo>
                    <a:pt x="492380" y="1038745"/>
                  </a:lnTo>
                  <a:lnTo>
                    <a:pt x="557564" y="1034735"/>
                  </a:lnTo>
                  <a:lnTo>
                    <a:pt x="618350" y="1028317"/>
                  </a:lnTo>
                  <a:lnTo>
                    <a:pt x="673864" y="1019708"/>
                  </a:lnTo>
                  <a:lnTo>
                    <a:pt x="723233" y="1009126"/>
                  </a:lnTo>
                  <a:lnTo>
                    <a:pt x="765584" y="996787"/>
                  </a:lnTo>
                  <a:lnTo>
                    <a:pt x="825739" y="967709"/>
                  </a:lnTo>
                  <a:lnTo>
                    <a:pt x="847344" y="934211"/>
                  </a:lnTo>
                  <a:lnTo>
                    <a:pt x="847344" y="105917"/>
                  </a:lnTo>
                  <a:lnTo>
                    <a:pt x="423672" y="105917"/>
                  </a:lnTo>
                  <a:lnTo>
                    <a:pt x="354963" y="104533"/>
                  </a:lnTo>
                  <a:lnTo>
                    <a:pt x="289779" y="100523"/>
                  </a:lnTo>
                  <a:lnTo>
                    <a:pt x="228993" y="94105"/>
                  </a:lnTo>
                  <a:lnTo>
                    <a:pt x="173479" y="85496"/>
                  </a:lnTo>
                  <a:lnTo>
                    <a:pt x="124110" y="74914"/>
                  </a:lnTo>
                  <a:lnTo>
                    <a:pt x="81759" y="62575"/>
                  </a:lnTo>
                  <a:lnTo>
                    <a:pt x="21604" y="33497"/>
                  </a:lnTo>
                  <a:lnTo>
                    <a:pt x="5546" y="17192"/>
                  </a:lnTo>
                  <a:lnTo>
                    <a:pt x="0" y="0"/>
                  </a:lnTo>
                  <a:close/>
                </a:path>
                <a:path w="847725" h="1040130">
                  <a:moveTo>
                    <a:pt x="847344" y="0"/>
                  </a:moveTo>
                  <a:lnTo>
                    <a:pt x="825739" y="33497"/>
                  </a:lnTo>
                  <a:lnTo>
                    <a:pt x="765584" y="62575"/>
                  </a:lnTo>
                  <a:lnTo>
                    <a:pt x="723233" y="74914"/>
                  </a:lnTo>
                  <a:lnTo>
                    <a:pt x="673864" y="85496"/>
                  </a:lnTo>
                  <a:lnTo>
                    <a:pt x="618350" y="94105"/>
                  </a:lnTo>
                  <a:lnTo>
                    <a:pt x="557564" y="100523"/>
                  </a:lnTo>
                  <a:lnTo>
                    <a:pt x="492380" y="104533"/>
                  </a:lnTo>
                  <a:lnTo>
                    <a:pt x="423672" y="105917"/>
                  </a:lnTo>
                  <a:lnTo>
                    <a:pt x="847344" y="105917"/>
                  </a:lnTo>
                  <a:lnTo>
                    <a:pt x="847344" y="0"/>
                  </a:lnTo>
                  <a:close/>
                </a:path>
              </a:pathLst>
            </a:custGeom>
            <a:solidFill>
              <a:srgbClr val="697D95"/>
            </a:solidFill>
          </p:spPr>
          <p:txBody>
            <a:bodyPr wrap="square" lIns="0" tIns="0" rIns="0" bIns="0" rtlCol="0"/>
            <a:lstStyle/>
            <a:p>
              <a:endParaRPr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12" name="object 54"/>
            <p:cNvSpPr/>
            <p:nvPr/>
          </p:nvSpPr>
          <p:spPr>
            <a:xfrm>
              <a:off x="9384938" y="2120416"/>
              <a:ext cx="847725" cy="172466"/>
            </a:xfrm>
            <a:custGeom>
              <a:avLst/>
              <a:gdLst/>
              <a:ahLst/>
              <a:cxnLst/>
              <a:rect l="l" t="t" r="r" b="b"/>
              <a:pathLst>
                <a:path w="847725" h="212089">
                  <a:moveTo>
                    <a:pt x="423672" y="0"/>
                  </a:moveTo>
                  <a:lnTo>
                    <a:pt x="354963" y="1384"/>
                  </a:lnTo>
                  <a:lnTo>
                    <a:pt x="289779" y="5394"/>
                  </a:lnTo>
                  <a:lnTo>
                    <a:pt x="228993" y="11812"/>
                  </a:lnTo>
                  <a:lnTo>
                    <a:pt x="173479" y="20421"/>
                  </a:lnTo>
                  <a:lnTo>
                    <a:pt x="124110" y="31003"/>
                  </a:lnTo>
                  <a:lnTo>
                    <a:pt x="81759" y="43342"/>
                  </a:lnTo>
                  <a:lnTo>
                    <a:pt x="21604" y="72420"/>
                  </a:lnTo>
                  <a:lnTo>
                    <a:pt x="0" y="105918"/>
                  </a:lnTo>
                  <a:lnTo>
                    <a:pt x="5546" y="123110"/>
                  </a:lnTo>
                  <a:lnTo>
                    <a:pt x="47299" y="154615"/>
                  </a:lnTo>
                  <a:lnTo>
                    <a:pt x="124110" y="180832"/>
                  </a:lnTo>
                  <a:lnTo>
                    <a:pt x="173479" y="191414"/>
                  </a:lnTo>
                  <a:lnTo>
                    <a:pt x="228993" y="200023"/>
                  </a:lnTo>
                  <a:lnTo>
                    <a:pt x="289779" y="206441"/>
                  </a:lnTo>
                  <a:lnTo>
                    <a:pt x="354963" y="210451"/>
                  </a:lnTo>
                  <a:lnTo>
                    <a:pt x="423672" y="211836"/>
                  </a:lnTo>
                  <a:lnTo>
                    <a:pt x="492380" y="210451"/>
                  </a:lnTo>
                  <a:lnTo>
                    <a:pt x="557564" y="206441"/>
                  </a:lnTo>
                  <a:lnTo>
                    <a:pt x="618350" y="200023"/>
                  </a:lnTo>
                  <a:lnTo>
                    <a:pt x="673864" y="191414"/>
                  </a:lnTo>
                  <a:lnTo>
                    <a:pt x="723233" y="180832"/>
                  </a:lnTo>
                  <a:lnTo>
                    <a:pt x="765584" y="168493"/>
                  </a:lnTo>
                  <a:lnTo>
                    <a:pt x="825739" y="139415"/>
                  </a:lnTo>
                  <a:lnTo>
                    <a:pt x="847344" y="105918"/>
                  </a:lnTo>
                  <a:lnTo>
                    <a:pt x="841797" y="88725"/>
                  </a:lnTo>
                  <a:lnTo>
                    <a:pt x="800044" y="57220"/>
                  </a:lnTo>
                  <a:lnTo>
                    <a:pt x="723233" y="31003"/>
                  </a:lnTo>
                  <a:lnTo>
                    <a:pt x="673864" y="20421"/>
                  </a:lnTo>
                  <a:lnTo>
                    <a:pt x="618350" y="11812"/>
                  </a:lnTo>
                  <a:lnTo>
                    <a:pt x="557564" y="5394"/>
                  </a:lnTo>
                  <a:lnTo>
                    <a:pt x="492380" y="1384"/>
                  </a:lnTo>
                  <a:lnTo>
                    <a:pt x="423672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grpSp>
        <p:nvGrpSpPr>
          <p:cNvPr id="279" name="그룹 278"/>
          <p:cNvGrpSpPr/>
          <p:nvPr/>
        </p:nvGrpSpPr>
        <p:grpSpPr>
          <a:xfrm>
            <a:off x="100370" y="1385557"/>
            <a:ext cx="1044372" cy="3151064"/>
            <a:chOff x="82718" y="1370421"/>
            <a:chExt cx="1124107" cy="344994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920" y="3658395"/>
              <a:ext cx="769905" cy="913734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974" y="1370421"/>
              <a:ext cx="676369" cy="828791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18" y="2212576"/>
              <a:ext cx="1124107" cy="1257475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75640" y="4543363"/>
              <a:ext cx="5982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관리자</a:t>
              </a:r>
              <a:endPara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6920" y="3441730"/>
              <a:ext cx="7360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기업회원</a:t>
              </a:r>
              <a:endPara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44717" y="2201597"/>
              <a:ext cx="7360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개인회원</a:t>
              </a:r>
              <a:endPara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0439422" y="2777822"/>
            <a:ext cx="12202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DataBase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(Oracle)</a:t>
            </a:r>
            <a:endParaRPr lang="ko-KR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8F3CE950-0AF1-B1D4-5A50-9BA6C22C6A1D}"/>
              </a:ext>
            </a:extLst>
          </p:cNvPr>
          <p:cNvSpPr/>
          <p:nvPr/>
        </p:nvSpPr>
        <p:spPr>
          <a:xfrm>
            <a:off x="1673306" y="1676073"/>
            <a:ext cx="4064000" cy="2514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C4753909-36F7-CCFB-75C0-635D29EB910E}"/>
              </a:ext>
            </a:extLst>
          </p:cNvPr>
          <p:cNvSpPr/>
          <p:nvPr/>
        </p:nvSpPr>
        <p:spPr>
          <a:xfrm>
            <a:off x="1627288" y="1347878"/>
            <a:ext cx="2908934" cy="406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67" b="1" dirty="0">
                <a:solidFill>
                  <a:srgbClr val="333258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Presentation Layer/UX Layer</a:t>
            </a:r>
            <a:endParaRPr lang="ko-KR" altLang="en-US" sz="1067" b="1" dirty="0">
              <a:solidFill>
                <a:srgbClr val="333258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69C4BA81-5351-F046-0893-6EA3BF3147F0}"/>
              </a:ext>
            </a:extLst>
          </p:cNvPr>
          <p:cNvSpPr/>
          <p:nvPr/>
        </p:nvSpPr>
        <p:spPr>
          <a:xfrm>
            <a:off x="5830266" y="1676073"/>
            <a:ext cx="2336801" cy="2514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A264EA65-5AFA-8DC7-2153-2B1FE56AF50E}"/>
              </a:ext>
            </a:extLst>
          </p:cNvPr>
          <p:cNvSpPr/>
          <p:nvPr/>
        </p:nvSpPr>
        <p:spPr>
          <a:xfrm>
            <a:off x="5755593" y="1342029"/>
            <a:ext cx="2394088" cy="406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67" b="1" dirty="0">
                <a:solidFill>
                  <a:srgbClr val="333258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Business Layer</a:t>
            </a:r>
            <a:endParaRPr lang="ko-KR" altLang="en-US" sz="1067" b="1" dirty="0">
              <a:solidFill>
                <a:srgbClr val="333258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F574E80E-B77A-0B4B-0913-87EDA4C30170}"/>
              </a:ext>
            </a:extLst>
          </p:cNvPr>
          <p:cNvSpPr/>
          <p:nvPr/>
        </p:nvSpPr>
        <p:spPr>
          <a:xfrm>
            <a:off x="8247932" y="1676073"/>
            <a:ext cx="1400975" cy="2514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26" name="사각형: 둥근 모서리 21">
            <a:extLst>
              <a:ext uri="{FF2B5EF4-FFF2-40B4-BE49-F238E27FC236}">
                <a16:creationId xmlns:a16="http://schemas.microsoft.com/office/drawing/2014/main" id="{69678769-A569-0D7E-266D-A21C99D9943B}"/>
              </a:ext>
            </a:extLst>
          </p:cNvPr>
          <p:cNvSpPr/>
          <p:nvPr/>
        </p:nvSpPr>
        <p:spPr>
          <a:xfrm>
            <a:off x="2013733" y="2332409"/>
            <a:ext cx="886643" cy="60096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Filter</a:t>
            </a:r>
            <a:endParaRPr lang="en-US" altLang="ko-KR" sz="933" dirty="0">
              <a:solidFill>
                <a:schemeClr val="tx1">
                  <a:lumMod val="85000"/>
                  <a:lumOff val="1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en-US" altLang="ko-KR" sz="9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(security)</a:t>
            </a:r>
            <a:endParaRPr lang="ko-KR" altLang="en-US" sz="933" dirty="0">
              <a:solidFill>
                <a:schemeClr val="tx1">
                  <a:lumMod val="85000"/>
                  <a:lumOff val="1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27" name="사각형: 둥근 모서리 24">
            <a:extLst>
              <a:ext uri="{FF2B5EF4-FFF2-40B4-BE49-F238E27FC236}">
                <a16:creationId xmlns:a16="http://schemas.microsoft.com/office/drawing/2014/main" id="{6528D6B8-50EC-B056-148E-B0A684ED16E0}"/>
              </a:ext>
            </a:extLst>
          </p:cNvPr>
          <p:cNvSpPr/>
          <p:nvPr/>
        </p:nvSpPr>
        <p:spPr>
          <a:xfrm>
            <a:off x="3148006" y="2424314"/>
            <a:ext cx="886643" cy="40913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1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Dispatcher </a:t>
            </a:r>
            <a:endParaRPr lang="en-US" altLang="ko-KR" sz="910" dirty="0">
              <a:solidFill>
                <a:schemeClr val="tx1">
                  <a:lumMod val="85000"/>
                  <a:lumOff val="1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en-US" altLang="ko-KR" sz="91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servlet</a:t>
            </a:r>
            <a:endParaRPr lang="ko-KR" altLang="en-US" sz="910" dirty="0">
              <a:solidFill>
                <a:schemeClr val="tx1">
                  <a:lumMod val="85000"/>
                  <a:lumOff val="1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28" name="사각형: 둥근 모서리 25">
            <a:extLst>
              <a:ext uri="{FF2B5EF4-FFF2-40B4-BE49-F238E27FC236}">
                <a16:creationId xmlns:a16="http://schemas.microsoft.com/office/drawing/2014/main" id="{D92C7324-BA13-F4A4-1BC8-143AC58C662C}"/>
              </a:ext>
            </a:extLst>
          </p:cNvPr>
          <p:cNvSpPr/>
          <p:nvPr/>
        </p:nvSpPr>
        <p:spPr>
          <a:xfrm>
            <a:off x="4497058" y="3262514"/>
            <a:ext cx="886643" cy="40913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View</a:t>
            </a:r>
          </a:p>
          <a:p>
            <a:pPr algn="ctr"/>
            <a:r>
              <a:rPr lang="en-US" altLang="ko-KR" sz="9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Resolver</a:t>
            </a:r>
            <a:endParaRPr lang="ko-KR" altLang="en-US" sz="933" dirty="0">
              <a:solidFill>
                <a:schemeClr val="tx1">
                  <a:lumMod val="85000"/>
                  <a:lumOff val="1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29" name="사각형: 둥근 모서리 26">
            <a:extLst>
              <a:ext uri="{FF2B5EF4-FFF2-40B4-BE49-F238E27FC236}">
                <a16:creationId xmlns:a16="http://schemas.microsoft.com/office/drawing/2014/main" id="{ED3F5B8A-65DF-B916-C1D1-914F606E312E}"/>
              </a:ext>
            </a:extLst>
          </p:cNvPr>
          <p:cNvSpPr/>
          <p:nvPr/>
        </p:nvSpPr>
        <p:spPr>
          <a:xfrm>
            <a:off x="2322973" y="3503807"/>
            <a:ext cx="886643" cy="4091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View</a:t>
            </a:r>
          </a:p>
        </p:txBody>
      </p:sp>
      <p:sp>
        <p:nvSpPr>
          <p:cNvPr id="230" name="사각형: 둥근 모서리 28">
            <a:extLst>
              <a:ext uri="{FF2B5EF4-FFF2-40B4-BE49-F238E27FC236}">
                <a16:creationId xmlns:a16="http://schemas.microsoft.com/office/drawing/2014/main" id="{4470F7C4-46F2-FA75-6833-1B86A31CE111}"/>
              </a:ext>
            </a:extLst>
          </p:cNvPr>
          <p:cNvSpPr/>
          <p:nvPr/>
        </p:nvSpPr>
        <p:spPr>
          <a:xfrm>
            <a:off x="4486898" y="2038028"/>
            <a:ext cx="886643" cy="4091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controller</a:t>
            </a:r>
          </a:p>
        </p:txBody>
      </p:sp>
      <p:sp>
        <p:nvSpPr>
          <p:cNvPr id="231" name="사각형: 둥근 모서리 30">
            <a:extLst>
              <a:ext uri="{FF2B5EF4-FFF2-40B4-BE49-F238E27FC236}">
                <a16:creationId xmlns:a16="http://schemas.microsoft.com/office/drawing/2014/main" id="{50449CF9-3837-5261-CF3E-342B60185D51}"/>
              </a:ext>
            </a:extLst>
          </p:cNvPr>
          <p:cNvSpPr/>
          <p:nvPr/>
        </p:nvSpPr>
        <p:spPr>
          <a:xfrm>
            <a:off x="4486898" y="2628881"/>
            <a:ext cx="886643" cy="4091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scheduler</a:t>
            </a:r>
          </a:p>
        </p:txBody>
      </p:sp>
      <p:sp>
        <p:nvSpPr>
          <p:cNvPr id="232" name="사각형: 둥근 모서리 31">
            <a:extLst>
              <a:ext uri="{FF2B5EF4-FFF2-40B4-BE49-F238E27FC236}">
                <a16:creationId xmlns:a16="http://schemas.microsoft.com/office/drawing/2014/main" id="{B967EB40-05F2-A3F5-5934-14BE5BBE89D3}"/>
              </a:ext>
            </a:extLst>
          </p:cNvPr>
          <p:cNvSpPr/>
          <p:nvPr/>
        </p:nvSpPr>
        <p:spPr>
          <a:xfrm>
            <a:off x="5590045" y="3662854"/>
            <a:ext cx="886643" cy="4091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VO(Model)</a:t>
            </a:r>
          </a:p>
        </p:txBody>
      </p:sp>
      <p:sp>
        <p:nvSpPr>
          <p:cNvPr id="233" name="사각형: 둥근 모서리 32">
            <a:extLst>
              <a:ext uri="{FF2B5EF4-FFF2-40B4-BE49-F238E27FC236}">
                <a16:creationId xmlns:a16="http://schemas.microsoft.com/office/drawing/2014/main" id="{4CE7189C-190E-FD83-6799-BEEACAA1382B}"/>
              </a:ext>
            </a:extLst>
          </p:cNvPr>
          <p:cNvSpPr/>
          <p:nvPr/>
        </p:nvSpPr>
        <p:spPr>
          <a:xfrm>
            <a:off x="7616907" y="3662854"/>
            <a:ext cx="886643" cy="4091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VO(Model)</a:t>
            </a:r>
          </a:p>
        </p:txBody>
      </p:sp>
      <p:sp>
        <p:nvSpPr>
          <p:cNvPr id="234" name="사각형: 둥근 모서리 33">
            <a:extLst>
              <a:ext uri="{FF2B5EF4-FFF2-40B4-BE49-F238E27FC236}">
                <a16:creationId xmlns:a16="http://schemas.microsoft.com/office/drawing/2014/main" id="{6631AF15-BE58-0780-AE62-03BD446E2A3C}"/>
              </a:ext>
            </a:extLst>
          </p:cNvPr>
          <p:cNvSpPr/>
          <p:nvPr/>
        </p:nvSpPr>
        <p:spPr>
          <a:xfrm>
            <a:off x="6526701" y="2728807"/>
            <a:ext cx="1016272" cy="4091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ServiceImpl</a:t>
            </a:r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35" name="사각형: 둥근 모서리 34">
            <a:extLst>
              <a:ext uri="{FF2B5EF4-FFF2-40B4-BE49-F238E27FC236}">
                <a16:creationId xmlns:a16="http://schemas.microsoft.com/office/drawing/2014/main" id="{9C67FBDF-5731-B134-4437-01EB4CDE4E77}"/>
              </a:ext>
            </a:extLst>
          </p:cNvPr>
          <p:cNvSpPr/>
          <p:nvPr/>
        </p:nvSpPr>
        <p:spPr>
          <a:xfrm>
            <a:off x="6591515" y="1984198"/>
            <a:ext cx="886643" cy="4091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Service</a:t>
            </a:r>
          </a:p>
        </p:txBody>
      </p:sp>
      <p:sp>
        <p:nvSpPr>
          <p:cNvPr id="236" name="사각형: 둥근 모서리 35">
            <a:extLst>
              <a:ext uri="{FF2B5EF4-FFF2-40B4-BE49-F238E27FC236}">
                <a16:creationId xmlns:a16="http://schemas.microsoft.com/office/drawing/2014/main" id="{7A8A2A50-63EB-E67F-417D-84F9F26C3748}"/>
              </a:ext>
            </a:extLst>
          </p:cNvPr>
          <p:cNvSpPr/>
          <p:nvPr/>
        </p:nvSpPr>
        <p:spPr>
          <a:xfrm>
            <a:off x="8500627" y="1923276"/>
            <a:ext cx="886643" cy="4091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SqlSession</a:t>
            </a:r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37" name="사각형: 둥근 모서리 36">
            <a:extLst>
              <a:ext uri="{FF2B5EF4-FFF2-40B4-BE49-F238E27FC236}">
                <a16:creationId xmlns:a16="http://schemas.microsoft.com/office/drawing/2014/main" id="{26030EDC-4F4A-7CFA-DB24-60DC2A34B9FE}"/>
              </a:ext>
            </a:extLst>
          </p:cNvPr>
          <p:cNvSpPr/>
          <p:nvPr/>
        </p:nvSpPr>
        <p:spPr>
          <a:xfrm>
            <a:off x="8500626" y="2487533"/>
            <a:ext cx="886643" cy="4091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33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DAOImpl</a:t>
            </a:r>
            <a:endParaRPr lang="en-US" altLang="ko-KR" sz="933" b="1" dirty="0">
              <a:solidFill>
                <a:schemeClr val="tx1">
                  <a:lumMod val="85000"/>
                  <a:lumOff val="1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38" name="사각형: 둥근 모서리 37">
            <a:extLst>
              <a:ext uri="{FF2B5EF4-FFF2-40B4-BE49-F238E27FC236}">
                <a16:creationId xmlns:a16="http://schemas.microsoft.com/office/drawing/2014/main" id="{013C703E-9222-C79D-65AD-8385EBD63571}"/>
              </a:ext>
            </a:extLst>
          </p:cNvPr>
          <p:cNvSpPr/>
          <p:nvPr/>
        </p:nvSpPr>
        <p:spPr>
          <a:xfrm>
            <a:off x="8500626" y="3051789"/>
            <a:ext cx="886643" cy="4091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DAO</a:t>
            </a:r>
          </a:p>
        </p:txBody>
      </p:sp>
      <p:sp>
        <p:nvSpPr>
          <p:cNvPr id="239" name="사각형: 둥근 모서리 38">
            <a:extLst>
              <a:ext uri="{FF2B5EF4-FFF2-40B4-BE49-F238E27FC236}">
                <a16:creationId xmlns:a16="http://schemas.microsoft.com/office/drawing/2014/main" id="{FFBE6AD4-541F-321B-35D0-1689DF808465}"/>
              </a:ext>
            </a:extLst>
          </p:cNvPr>
          <p:cNvSpPr/>
          <p:nvPr/>
        </p:nvSpPr>
        <p:spPr>
          <a:xfrm>
            <a:off x="8762263" y="4269378"/>
            <a:ext cx="886643" cy="88253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View</a:t>
            </a:r>
          </a:p>
        </p:txBody>
      </p:sp>
      <p:sp>
        <p:nvSpPr>
          <p:cNvPr id="240" name="사각형: 둥근 모서리 39">
            <a:extLst>
              <a:ext uri="{FF2B5EF4-FFF2-40B4-BE49-F238E27FC236}">
                <a16:creationId xmlns:a16="http://schemas.microsoft.com/office/drawing/2014/main" id="{ADEFA1A6-3A11-B5BD-DA00-919455598AD9}"/>
              </a:ext>
            </a:extLst>
          </p:cNvPr>
          <p:cNvSpPr/>
          <p:nvPr/>
        </p:nvSpPr>
        <p:spPr>
          <a:xfrm>
            <a:off x="1846378" y="4283631"/>
            <a:ext cx="886643" cy="4091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Ajax</a:t>
            </a:r>
          </a:p>
        </p:txBody>
      </p:sp>
      <p:sp>
        <p:nvSpPr>
          <p:cNvPr id="241" name="사각형: 둥근 모서리 40">
            <a:extLst>
              <a:ext uri="{FF2B5EF4-FFF2-40B4-BE49-F238E27FC236}">
                <a16:creationId xmlns:a16="http://schemas.microsoft.com/office/drawing/2014/main" id="{17ED7046-1F6B-D71D-46B4-A26D77DF439B}"/>
              </a:ext>
            </a:extLst>
          </p:cNvPr>
          <p:cNvSpPr/>
          <p:nvPr/>
        </p:nvSpPr>
        <p:spPr>
          <a:xfrm>
            <a:off x="1846378" y="4760797"/>
            <a:ext cx="886643" cy="4091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Process</a:t>
            </a:r>
          </a:p>
        </p:txBody>
      </p:sp>
      <p:sp>
        <p:nvSpPr>
          <p:cNvPr id="242" name="사각형: 둥근 모서리 41">
            <a:extLst>
              <a:ext uri="{FF2B5EF4-FFF2-40B4-BE49-F238E27FC236}">
                <a16:creationId xmlns:a16="http://schemas.microsoft.com/office/drawing/2014/main" id="{AA431B46-B818-37B4-102E-F65F6F573EFB}"/>
              </a:ext>
            </a:extLst>
          </p:cNvPr>
          <p:cNvSpPr/>
          <p:nvPr/>
        </p:nvSpPr>
        <p:spPr>
          <a:xfrm>
            <a:off x="2819110" y="4279949"/>
            <a:ext cx="886643" cy="4091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FileUpload</a:t>
            </a:r>
            <a:r>
              <a:rPr lang="en-US" altLang="ko-KR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en-US" altLang="ko-KR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Download</a:t>
            </a:r>
          </a:p>
        </p:txBody>
      </p:sp>
      <p:sp>
        <p:nvSpPr>
          <p:cNvPr id="243" name="사각형: 둥근 모서리 42">
            <a:extLst>
              <a:ext uri="{FF2B5EF4-FFF2-40B4-BE49-F238E27FC236}">
                <a16:creationId xmlns:a16="http://schemas.microsoft.com/office/drawing/2014/main" id="{9235711B-5EF8-8E93-1E57-E128FA4F4897}"/>
              </a:ext>
            </a:extLst>
          </p:cNvPr>
          <p:cNvSpPr/>
          <p:nvPr/>
        </p:nvSpPr>
        <p:spPr>
          <a:xfrm>
            <a:off x="2819109" y="4760797"/>
            <a:ext cx="886643" cy="4091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Data</a:t>
            </a:r>
          </a:p>
          <a:p>
            <a:pPr algn="ctr"/>
            <a:r>
              <a:rPr lang="en-US" altLang="ko-KR" sz="9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Source</a:t>
            </a:r>
          </a:p>
        </p:txBody>
      </p:sp>
      <p:sp>
        <p:nvSpPr>
          <p:cNvPr id="244" name="사각형: 둥근 모서리 43">
            <a:extLst>
              <a:ext uri="{FF2B5EF4-FFF2-40B4-BE49-F238E27FC236}">
                <a16:creationId xmlns:a16="http://schemas.microsoft.com/office/drawing/2014/main" id="{2262869E-53FF-C8E4-247B-2F1C4A7BA947}"/>
              </a:ext>
            </a:extLst>
          </p:cNvPr>
          <p:cNvSpPr/>
          <p:nvPr/>
        </p:nvSpPr>
        <p:spPr>
          <a:xfrm>
            <a:off x="3791842" y="4279719"/>
            <a:ext cx="886643" cy="4091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Logging</a:t>
            </a:r>
          </a:p>
        </p:txBody>
      </p:sp>
      <p:sp>
        <p:nvSpPr>
          <p:cNvPr id="245" name="사각형: 둥근 모서리 44">
            <a:extLst>
              <a:ext uri="{FF2B5EF4-FFF2-40B4-BE49-F238E27FC236}">
                <a16:creationId xmlns:a16="http://schemas.microsoft.com/office/drawing/2014/main" id="{5DF443CE-090E-6FAF-3E40-E30F4CEE53F2}"/>
              </a:ext>
            </a:extLst>
          </p:cNvPr>
          <p:cNvSpPr/>
          <p:nvPr/>
        </p:nvSpPr>
        <p:spPr>
          <a:xfrm>
            <a:off x="3791840" y="4760335"/>
            <a:ext cx="886643" cy="4091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Property</a:t>
            </a:r>
          </a:p>
        </p:txBody>
      </p:sp>
      <p:sp>
        <p:nvSpPr>
          <p:cNvPr id="246" name="사각형: 둥근 모서리 45">
            <a:extLst>
              <a:ext uri="{FF2B5EF4-FFF2-40B4-BE49-F238E27FC236}">
                <a16:creationId xmlns:a16="http://schemas.microsoft.com/office/drawing/2014/main" id="{D153E3F9-5901-0CCA-04C9-4391B79F7BF7}"/>
              </a:ext>
            </a:extLst>
          </p:cNvPr>
          <p:cNvSpPr/>
          <p:nvPr/>
        </p:nvSpPr>
        <p:spPr>
          <a:xfrm>
            <a:off x="4768385" y="4279717"/>
            <a:ext cx="886643" cy="4091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AOP</a:t>
            </a:r>
          </a:p>
        </p:txBody>
      </p:sp>
      <p:sp>
        <p:nvSpPr>
          <p:cNvPr id="247" name="사각형: 둥근 모서리 46">
            <a:extLst>
              <a:ext uri="{FF2B5EF4-FFF2-40B4-BE49-F238E27FC236}">
                <a16:creationId xmlns:a16="http://schemas.microsoft.com/office/drawing/2014/main" id="{10BCE588-3AC9-6963-C57C-DF19391C0161}"/>
              </a:ext>
            </a:extLst>
          </p:cNvPr>
          <p:cNvSpPr/>
          <p:nvPr/>
        </p:nvSpPr>
        <p:spPr>
          <a:xfrm>
            <a:off x="4768385" y="4760335"/>
            <a:ext cx="886643" cy="4091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DataAcess</a:t>
            </a:r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48" name="사각형: 둥근 모서리 47">
            <a:extLst>
              <a:ext uri="{FF2B5EF4-FFF2-40B4-BE49-F238E27FC236}">
                <a16:creationId xmlns:a16="http://schemas.microsoft.com/office/drawing/2014/main" id="{098207BE-E3E6-8D82-E4A1-4E3E2325D943}"/>
              </a:ext>
            </a:extLst>
          </p:cNvPr>
          <p:cNvSpPr/>
          <p:nvPr/>
        </p:nvSpPr>
        <p:spPr>
          <a:xfrm>
            <a:off x="5772979" y="4276346"/>
            <a:ext cx="886643" cy="4091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Exception</a:t>
            </a:r>
          </a:p>
          <a:p>
            <a:pPr algn="ctr"/>
            <a:r>
              <a:rPr lang="en-US" altLang="ko-KR" sz="9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Handing</a:t>
            </a: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9CD479DA-01A6-FB72-E723-597A4A10CAEA}"/>
              </a:ext>
            </a:extLst>
          </p:cNvPr>
          <p:cNvSpPr/>
          <p:nvPr/>
        </p:nvSpPr>
        <p:spPr>
          <a:xfrm>
            <a:off x="1781394" y="5326900"/>
            <a:ext cx="3841749" cy="251019"/>
          </a:xfrm>
          <a:prstGeom prst="rect">
            <a:avLst/>
          </a:prstGeom>
          <a:solidFill>
            <a:srgbClr val="697D9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JSTL Tag Library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03DB4CC2-316E-F9FB-C5C0-10D80E6D0532}"/>
              </a:ext>
            </a:extLst>
          </p:cNvPr>
          <p:cNvSpPr/>
          <p:nvPr/>
        </p:nvSpPr>
        <p:spPr>
          <a:xfrm>
            <a:off x="5716986" y="5326899"/>
            <a:ext cx="3841749" cy="247338"/>
          </a:xfrm>
          <a:prstGeom prst="rect">
            <a:avLst/>
          </a:prstGeom>
          <a:solidFill>
            <a:srgbClr val="697D9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IOC Container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024A31D2-9242-E0C9-1C44-48FD87B66CFE}"/>
              </a:ext>
            </a:extLst>
          </p:cNvPr>
          <p:cNvSpPr/>
          <p:nvPr/>
        </p:nvSpPr>
        <p:spPr>
          <a:xfrm>
            <a:off x="4831430" y="5649501"/>
            <a:ext cx="1811752" cy="255225"/>
          </a:xfrm>
          <a:prstGeom prst="rect">
            <a:avLst/>
          </a:prstGeom>
          <a:solidFill>
            <a:srgbClr val="697D9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configuration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A85F59C6-8118-7D7D-F6F9-066CA967D2E5}"/>
              </a:ext>
            </a:extLst>
          </p:cNvPr>
          <p:cNvSpPr/>
          <p:nvPr/>
        </p:nvSpPr>
        <p:spPr>
          <a:xfrm>
            <a:off x="1787542" y="6011830"/>
            <a:ext cx="7771193" cy="251019"/>
          </a:xfrm>
          <a:prstGeom prst="rect">
            <a:avLst/>
          </a:prstGeom>
          <a:solidFill>
            <a:srgbClr val="697D9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WAS/Servlet Container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D233392D-5E44-CEB0-3579-68C0377D92CD}"/>
              </a:ext>
            </a:extLst>
          </p:cNvPr>
          <p:cNvSpPr/>
          <p:nvPr/>
        </p:nvSpPr>
        <p:spPr>
          <a:xfrm>
            <a:off x="1787542" y="6338637"/>
            <a:ext cx="7771193" cy="251019"/>
          </a:xfrm>
          <a:prstGeom prst="rect">
            <a:avLst/>
          </a:prstGeom>
          <a:solidFill>
            <a:srgbClr val="697D9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JVM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cxnSp>
        <p:nvCxnSpPr>
          <p:cNvPr id="254" name="직선 화살표 연결선 253">
            <a:extLst>
              <a:ext uri="{FF2B5EF4-FFF2-40B4-BE49-F238E27FC236}">
                <a16:creationId xmlns:a16="http://schemas.microsoft.com/office/drawing/2014/main" id="{02E728F2-3DE1-4894-B3FE-69AC74FE65FD}"/>
              </a:ext>
            </a:extLst>
          </p:cNvPr>
          <p:cNvCxnSpPr>
            <a:cxnSpLocks/>
            <a:stCxn id="226" idx="3"/>
            <a:endCxn id="227" idx="1"/>
          </p:cNvCxnSpPr>
          <p:nvPr/>
        </p:nvCxnSpPr>
        <p:spPr>
          <a:xfrm flipV="1">
            <a:off x="2900376" y="2628880"/>
            <a:ext cx="247629" cy="4011"/>
          </a:xfrm>
          <a:prstGeom prst="straightConnector1">
            <a:avLst/>
          </a:prstGeom>
          <a:ln w="19050">
            <a:solidFill>
              <a:srgbClr val="697D95"/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5" name="연결선: 꺾임 964">
            <a:extLst>
              <a:ext uri="{FF2B5EF4-FFF2-40B4-BE49-F238E27FC236}">
                <a16:creationId xmlns:a16="http://schemas.microsoft.com/office/drawing/2014/main" id="{8CC3E397-C0FE-97FE-368E-BB3C7355C648}"/>
              </a:ext>
            </a:extLst>
          </p:cNvPr>
          <p:cNvCxnSpPr>
            <a:cxnSpLocks/>
            <a:stCxn id="227" idx="3"/>
            <a:endCxn id="228" idx="1"/>
          </p:cNvCxnSpPr>
          <p:nvPr/>
        </p:nvCxnSpPr>
        <p:spPr>
          <a:xfrm>
            <a:off x="4034649" y="2628880"/>
            <a:ext cx="462409" cy="838200"/>
          </a:xfrm>
          <a:prstGeom prst="bentConnector3">
            <a:avLst>
              <a:gd name="adj1" fmla="val 50000"/>
            </a:avLst>
          </a:prstGeom>
          <a:ln w="19050">
            <a:solidFill>
              <a:srgbClr val="697D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연결선: 꺾임 968">
            <a:extLst>
              <a:ext uri="{FF2B5EF4-FFF2-40B4-BE49-F238E27FC236}">
                <a16:creationId xmlns:a16="http://schemas.microsoft.com/office/drawing/2014/main" id="{6F633E6D-6108-5CAF-B59F-B3FF8EB7C6C5}"/>
              </a:ext>
            </a:extLst>
          </p:cNvPr>
          <p:cNvCxnSpPr>
            <a:cxnSpLocks/>
            <a:stCxn id="227" idx="3"/>
            <a:endCxn id="231" idx="1"/>
          </p:cNvCxnSpPr>
          <p:nvPr/>
        </p:nvCxnSpPr>
        <p:spPr>
          <a:xfrm>
            <a:off x="4034649" y="2628880"/>
            <a:ext cx="452249" cy="204567"/>
          </a:xfrm>
          <a:prstGeom prst="bentConnector3">
            <a:avLst>
              <a:gd name="adj1" fmla="val 51404"/>
            </a:avLst>
          </a:prstGeom>
          <a:ln w="19050">
            <a:solidFill>
              <a:srgbClr val="697D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연결선: 꺾임 972">
            <a:extLst>
              <a:ext uri="{FF2B5EF4-FFF2-40B4-BE49-F238E27FC236}">
                <a16:creationId xmlns:a16="http://schemas.microsoft.com/office/drawing/2014/main" id="{9EC03B39-E2DA-3D53-15AF-74A9B8F7D7E5}"/>
              </a:ext>
            </a:extLst>
          </p:cNvPr>
          <p:cNvCxnSpPr>
            <a:cxnSpLocks/>
            <a:stCxn id="227" idx="3"/>
            <a:endCxn id="230" idx="1"/>
          </p:cNvCxnSpPr>
          <p:nvPr/>
        </p:nvCxnSpPr>
        <p:spPr>
          <a:xfrm flipV="1">
            <a:off x="4034649" y="2242595"/>
            <a:ext cx="452249" cy="386286"/>
          </a:xfrm>
          <a:prstGeom prst="bentConnector3">
            <a:avLst>
              <a:gd name="adj1" fmla="val 51404"/>
            </a:avLst>
          </a:prstGeom>
          <a:ln w="19050">
            <a:solidFill>
              <a:srgbClr val="697D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417F6659-F306-E87E-6F9E-218A30AF070A}"/>
              </a:ext>
            </a:extLst>
          </p:cNvPr>
          <p:cNvCxnSpPr>
            <a:cxnSpLocks/>
            <a:stCxn id="228" idx="1"/>
            <a:endCxn id="229" idx="3"/>
          </p:cNvCxnSpPr>
          <p:nvPr/>
        </p:nvCxnSpPr>
        <p:spPr>
          <a:xfrm flipH="1">
            <a:off x="3209616" y="3467081"/>
            <a:ext cx="1287442" cy="241293"/>
          </a:xfrm>
          <a:prstGeom prst="straightConnector1">
            <a:avLst/>
          </a:prstGeom>
          <a:ln w="19050">
            <a:solidFill>
              <a:srgbClr val="697D95"/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9" name="직선 화살표 연결선 258">
            <a:extLst>
              <a:ext uri="{FF2B5EF4-FFF2-40B4-BE49-F238E27FC236}">
                <a16:creationId xmlns:a16="http://schemas.microsoft.com/office/drawing/2014/main" id="{55CB1A02-5944-2A3D-7041-B14A8FBB61A8}"/>
              </a:ext>
            </a:extLst>
          </p:cNvPr>
          <p:cNvCxnSpPr>
            <a:cxnSpLocks/>
            <a:endCxn id="232" idx="1"/>
          </p:cNvCxnSpPr>
          <p:nvPr/>
        </p:nvCxnSpPr>
        <p:spPr>
          <a:xfrm>
            <a:off x="3209616" y="3741756"/>
            <a:ext cx="2380429" cy="125665"/>
          </a:xfrm>
          <a:prstGeom prst="straightConnector1">
            <a:avLst/>
          </a:prstGeom>
          <a:ln w="19050">
            <a:solidFill>
              <a:srgbClr val="697D95"/>
            </a:solidFill>
            <a:prstDash val="dash"/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74242367-DED2-8123-7ACD-B53BC943BBB9}"/>
              </a:ext>
            </a:extLst>
          </p:cNvPr>
          <p:cNvCxnSpPr>
            <a:cxnSpLocks/>
            <a:stCxn id="230" idx="3"/>
            <a:endCxn id="232" idx="0"/>
          </p:cNvCxnSpPr>
          <p:nvPr/>
        </p:nvCxnSpPr>
        <p:spPr>
          <a:xfrm>
            <a:off x="5373541" y="2242595"/>
            <a:ext cx="659826" cy="1420259"/>
          </a:xfrm>
          <a:prstGeom prst="straightConnector1">
            <a:avLst/>
          </a:prstGeom>
          <a:ln w="19050">
            <a:solidFill>
              <a:srgbClr val="697D95"/>
            </a:solidFill>
            <a:prstDash val="dash"/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1" name="직선 화살표 연결선 260">
            <a:extLst>
              <a:ext uri="{FF2B5EF4-FFF2-40B4-BE49-F238E27FC236}">
                <a16:creationId xmlns:a16="http://schemas.microsoft.com/office/drawing/2014/main" id="{223DB84B-80FE-C023-ECC0-1BE501D828E8}"/>
              </a:ext>
            </a:extLst>
          </p:cNvPr>
          <p:cNvCxnSpPr>
            <a:cxnSpLocks/>
            <a:stCxn id="234" idx="2"/>
            <a:endCxn id="232" idx="0"/>
          </p:cNvCxnSpPr>
          <p:nvPr/>
        </p:nvCxnSpPr>
        <p:spPr>
          <a:xfrm flipH="1">
            <a:off x="6033367" y="3137940"/>
            <a:ext cx="1001470" cy="524914"/>
          </a:xfrm>
          <a:prstGeom prst="straightConnector1">
            <a:avLst/>
          </a:prstGeom>
          <a:ln w="19050">
            <a:solidFill>
              <a:srgbClr val="697D95"/>
            </a:solidFill>
            <a:prstDash val="dash"/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4CED2353-2BE1-7CF8-B157-A86A0C656713}"/>
              </a:ext>
            </a:extLst>
          </p:cNvPr>
          <p:cNvCxnSpPr>
            <a:cxnSpLocks/>
            <a:stCxn id="234" idx="2"/>
            <a:endCxn id="233" idx="0"/>
          </p:cNvCxnSpPr>
          <p:nvPr/>
        </p:nvCxnSpPr>
        <p:spPr>
          <a:xfrm>
            <a:off x="7034837" y="3137940"/>
            <a:ext cx="1025392" cy="524914"/>
          </a:xfrm>
          <a:prstGeom prst="straightConnector1">
            <a:avLst/>
          </a:prstGeom>
          <a:ln w="19050">
            <a:solidFill>
              <a:srgbClr val="697D95"/>
            </a:solidFill>
            <a:prstDash val="dash"/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34E0EDF4-511E-FBAD-8027-41A5582FD5E8}"/>
              </a:ext>
            </a:extLst>
          </p:cNvPr>
          <p:cNvCxnSpPr>
            <a:cxnSpLocks/>
            <a:endCxn id="235" idx="2"/>
          </p:cNvCxnSpPr>
          <p:nvPr/>
        </p:nvCxnSpPr>
        <p:spPr>
          <a:xfrm flipH="1" flipV="1">
            <a:off x="7034836" y="2393331"/>
            <a:ext cx="10175" cy="318819"/>
          </a:xfrm>
          <a:prstGeom prst="straightConnector1">
            <a:avLst/>
          </a:prstGeom>
          <a:ln w="19050">
            <a:solidFill>
              <a:srgbClr val="697D95"/>
            </a:solidFill>
            <a:prstDash val="dash"/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4" name="직선 화살표 연결선 263">
            <a:extLst>
              <a:ext uri="{FF2B5EF4-FFF2-40B4-BE49-F238E27FC236}">
                <a16:creationId xmlns:a16="http://schemas.microsoft.com/office/drawing/2014/main" id="{588BC298-7509-9F08-F244-459DF3672141}"/>
              </a:ext>
            </a:extLst>
          </p:cNvPr>
          <p:cNvCxnSpPr>
            <a:cxnSpLocks/>
            <a:endCxn id="238" idx="1"/>
          </p:cNvCxnSpPr>
          <p:nvPr/>
        </p:nvCxnSpPr>
        <p:spPr>
          <a:xfrm>
            <a:off x="7424279" y="2932693"/>
            <a:ext cx="1076347" cy="323663"/>
          </a:xfrm>
          <a:prstGeom prst="straightConnector1">
            <a:avLst/>
          </a:prstGeom>
          <a:ln w="19050">
            <a:solidFill>
              <a:srgbClr val="697D95"/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5D576293-F30A-9C0E-032D-3DDFF4BB410D}"/>
              </a:ext>
            </a:extLst>
          </p:cNvPr>
          <p:cNvCxnSpPr>
            <a:cxnSpLocks/>
            <a:stCxn id="238" idx="0"/>
            <a:endCxn id="237" idx="2"/>
          </p:cNvCxnSpPr>
          <p:nvPr/>
        </p:nvCxnSpPr>
        <p:spPr>
          <a:xfrm flipV="1">
            <a:off x="8943947" y="2896666"/>
            <a:ext cx="0" cy="155123"/>
          </a:xfrm>
          <a:prstGeom prst="straightConnector1">
            <a:avLst/>
          </a:prstGeom>
          <a:ln w="19050">
            <a:solidFill>
              <a:srgbClr val="697D95"/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6" name="직선 화살표 연결선 265">
            <a:extLst>
              <a:ext uri="{FF2B5EF4-FFF2-40B4-BE49-F238E27FC236}">
                <a16:creationId xmlns:a16="http://schemas.microsoft.com/office/drawing/2014/main" id="{B1CC88AB-C84D-FD8F-3805-48027EE39B4E}"/>
              </a:ext>
            </a:extLst>
          </p:cNvPr>
          <p:cNvCxnSpPr>
            <a:cxnSpLocks/>
            <a:stCxn id="237" idx="0"/>
            <a:endCxn id="236" idx="2"/>
          </p:cNvCxnSpPr>
          <p:nvPr/>
        </p:nvCxnSpPr>
        <p:spPr>
          <a:xfrm flipV="1">
            <a:off x="8943948" y="2332410"/>
            <a:ext cx="1" cy="155123"/>
          </a:xfrm>
          <a:prstGeom prst="straightConnector1">
            <a:avLst/>
          </a:prstGeom>
          <a:ln w="19050">
            <a:solidFill>
              <a:srgbClr val="697D95"/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A264EA65-5AFA-8DC7-2153-2B1FE56AF50E}"/>
              </a:ext>
            </a:extLst>
          </p:cNvPr>
          <p:cNvSpPr/>
          <p:nvPr/>
        </p:nvSpPr>
        <p:spPr>
          <a:xfrm>
            <a:off x="8167067" y="1358701"/>
            <a:ext cx="2394088" cy="406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67" b="1" dirty="0" err="1">
                <a:solidFill>
                  <a:srgbClr val="333258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DataAcess</a:t>
            </a:r>
            <a:r>
              <a:rPr lang="en-US" altLang="ko-KR" sz="1067" b="1" dirty="0">
                <a:solidFill>
                  <a:srgbClr val="333258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Layer</a:t>
            </a:r>
            <a:endParaRPr lang="ko-KR" altLang="en-US" sz="1067" b="1" dirty="0">
              <a:solidFill>
                <a:srgbClr val="333258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02E728F2-3DE1-4894-B3FE-69AC74FE65FD}"/>
              </a:ext>
            </a:extLst>
          </p:cNvPr>
          <p:cNvCxnSpPr>
            <a:cxnSpLocks/>
          </p:cNvCxnSpPr>
          <p:nvPr/>
        </p:nvCxnSpPr>
        <p:spPr>
          <a:xfrm flipV="1">
            <a:off x="5332475" y="2170918"/>
            <a:ext cx="1223367" cy="15149"/>
          </a:xfrm>
          <a:prstGeom prst="straightConnector1">
            <a:avLst/>
          </a:prstGeom>
          <a:ln w="19050">
            <a:solidFill>
              <a:srgbClr val="697D95"/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75" name="오른쪽 화살표 274"/>
          <p:cNvSpPr/>
          <p:nvPr/>
        </p:nvSpPr>
        <p:spPr>
          <a:xfrm>
            <a:off x="1321378" y="2821980"/>
            <a:ext cx="558352" cy="260192"/>
          </a:xfrm>
          <a:prstGeom prst="rightArrow">
            <a:avLst/>
          </a:prstGeom>
          <a:solidFill>
            <a:srgbClr val="697D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왼쪽/오른쪽 화살표 275"/>
          <p:cNvSpPr/>
          <p:nvPr/>
        </p:nvSpPr>
        <p:spPr>
          <a:xfrm>
            <a:off x="9686052" y="2821980"/>
            <a:ext cx="606139" cy="304493"/>
          </a:xfrm>
          <a:prstGeom prst="leftRightArrow">
            <a:avLst/>
          </a:prstGeom>
          <a:solidFill>
            <a:srgbClr val="697D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오른쪽 화살표 276"/>
          <p:cNvSpPr/>
          <p:nvPr/>
        </p:nvSpPr>
        <p:spPr>
          <a:xfrm rot="5400000">
            <a:off x="3464193" y="5680528"/>
            <a:ext cx="435715" cy="219578"/>
          </a:xfrm>
          <a:prstGeom prst="rightArrow">
            <a:avLst/>
          </a:prstGeom>
          <a:solidFill>
            <a:srgbClr val="697D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오른쪽 화살표 277"/>
          <p:cNvSpPr/>
          <p:nvPr/>
        </p:nvSpPr>
        <p:spPr>
          <a:xfrm rot="5400000">
            <a:off x="7494014" y="5679775"/>
            <a:ext cx="435715" cy="219578"/>
          </a:xfrm>
          <a:prstGeom prst="rightArrow">
            <a:avLst/>
          </a:prstGeom>
          <a:solidFill>
            <a:srgbClr val="697D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0" name="갈매기형 수장 279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849587" y="300470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785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37" y="0"/>
            <a:ext cx="12196937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10386" y="2553031"/>
            <a:ext cx="3766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수 행  절 차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26365" y="1815178"/>
            <a:ext cx="1334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Part.3</a:t>
            </a:r>
            <a:endParaRPr lang="ko-KR" altLang="en-US" sz="28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2190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990601"/>
            <a:ext cx="12192000" cy="17206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0980" y="339293"/>
            <a:ext cx="1659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수행절차</a:t>
            </a:r>
            <a:endParaRPr lang="en-US" altLang="ko-KR" sz="32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7206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갈매기형 수장 7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1758190" y="305128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갈매기형 수장 8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038414" y="305128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648141"/>
              </p:ext>
            </p:extLst>
          </p:nvPr>
        </p:nvGraphicFramePr>
        <p:xfrm>
          <a:off x="2" y="1676073"/>
          <a:ext cx="5902960" cy="1443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280">
                  <a:extLst>
                    <a:ext uri="{9D8B030D-6E8A-4147-A177-3AD203B41FA5}">
                      <a16:colId xmlns:a16="http://schemas.microsoft.com/office/drawing/2014/main" val="2618712379"/>
                    </a:ext>
                  </a:extLst>
                </a:gridCol>
                <a:gridCol w="843280">
                  <a:extLst>
                    <a:ext uri="{9D8B030D-6E8A-4147-A177-3AD203B41FA5}">
                      <a16:colId xmlns:a16="http://schemas.microsoft.com/office/drawing/2014/main" val="1827959612"/>
                    </a:ext>
                  </a:extLst>
                </a:gridCol>
                <a:gridCol w="843280">
                  <a:extLst>
                    <a:ext uri="{9D8B030D-6E8A-4147-A177-3AD203B41FA5}">
                      <a16:colId xmlns:a16="http://schemas.microsoft.com/office/drawing/2014/main" val="3147083743"/>
                    </a:ext>
                  </a:extLst>
                </a:gridCol>
                <a:gridCol w="843280">
                  <a:extLst>
                    <a:ext uri="{9D8B030D-6E8A-4147-A177-3AD203B41FA5}">
                      <a16:colId xmlns:a16="http://schemas.microsoft.com/office/drawing/2014/main" val="133806205"/>
                    </a:ext>
                  </a:extLst>
                </a:gridCol>
                <a:gridCol w="843280">
                  <a:extLst>
                    <a:ext uri="{9D8B030D-6E8A-4147-A177-3AD203B41FA5}">
                      <a16:colId xmlns:a16="http://schemas.microsoft.com/office/drawing/2014/main" val="4129699909"/>
                    </a:ext>
                  </a:extLst>
                </a:gridCol>
                <a:gridCol w="843280">
                  <a:extLst>
                    <a:ext uri="{9D8B030D-6E8A-4147-A177-3AD203B41FA5}">
                      <a16:colId xmlns:a16="http://schemas.microsoft.com/office/drawing/2014/main" val="1564421930"/>
                    </a:ext>
                  </a:extLst>
                </a:gridCol>
                <a:gridCol w="843280">
                  <a:extLst>
                    <a:ext uri="{9D8B030D-6E8A-4147-A177-3AD203B41FA5}">
                      <a16:colId xmlns:a16="http://schemas.microsoft.com/office/drawing/2014/main" val="3718088800"/>
                    </a:ext>
                  </a:extLst>
                </a:gridCol>
              </a:tblGrid>
              <a:tr h="3070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일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화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수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목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금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토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694699"/>
                  </a:ext>
                </a:extLst>
              </a:tr>
              <a:tr h="67025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21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22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23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24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0947427"/>
                  </a:ext>
                </a:extLst>
              </a:tr>
              <a:tr h="465707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25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26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27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28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29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30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181794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20980" y="122919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9</a:t>
            </a:r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월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597302" y="2195575"/>
            <a:ext cx="735178" cy="1717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주제선정</a:t>
            </a:r>
            <a:endParaRPr lang="ko-KR" altLang="en-US" sz="12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97302" y="2380101"/>
            <a:ext cx="3305660" cy="19585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751" y="3165648"/>
            <a:ext cx="4055326" cy="2030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설계 산출물 작성 및 보고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158106" y="2933934"/>
            <a:ext cx="995173" cy="2145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프로젝트 </a:t>
            </a:r>
            <a:endParaRPr lang="en-US" altLang="ko-KR" sz="12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착수발표</a:t>
            </a:r>
            <a:endParaRPr lang="ko-KR" altLang="en-US" sz="12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098590"/>
              </p:ext>
            </p:extLst>
          </p:nvPr>
        </p:nvGraphicFramePr>
        <p:xfrm>
          <a:off x="0" y="4019006"/>
          <a:ext cx="5902960" cy="2565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280">
                  <a:extLst>
                    <a:ext uri="{9D8B030D-6E8A-4147-A177-3AD203B41FA5}">
                      <a16:colId xmlns:a16="http://schemas.microsoft.com/office/drawing/2014/main" val="2618712379"/>
                    </a:ext>
                  </a:extLst>
                </a:gridCol>
                <a:gridCol w="843280">
                  <a:extLst>
                    <a:ext uri="{9D8B030D-6E8A-4147-A177-3AD203B41FA5}">
                      <a16:colId xmlns:a16="http://schemas.microsoft.com/office/drawing/2014/main" val="1827959612"/>
                    </a:ext>
                  </a:extLst>
                </a:gridCol>
                <a:gridCol w="843280">
                  <a:extLst>
                    <a:ext uri="{9D8B030D-6E8A-4147-A177-3AD203B41FA5}">
                      <a16:colId xmlns:a16="http://schemas.microsoft.com/office/drawing/2014/main" val="3147083743"/>
                    </a:ext>
                  </a:extLst>
                </a:gridCol>
                <a:gridCol w="843280">
                  <a:extLst>
                    <a:ext uri="{9D8B030D-6E8A-4147-A177-3AD203B41FA5}">
                      <a16:colId xmlns:a16="http://schemas.microsoft.com/office/drawing/2014/main" val="133806205"/>
                    </a:ext>
                  </a:extLst>
                </a:gridCol>
                <a:gridCol w="843280">
                  <a:extLst>
                    <a:ext uri="{9D8B030D-6E8A-4147-A177-3AD203B41FA5}">
                      <a16:colId xmlns:a16="http://schemas.microsoft.com/office/drawing/2014/main" val="4129699909"/>
                    </a:ext>
                  </a:extLst>
                </a:gridCol>
                <a:gridCol w="843280">
                  <a:extLst>
                    <a:ext uri="{9D8B030D-6E8A-4147-A177-3AD203B41FA5}">
                      <a16:colId xmlns:a16="http://schemas.microsoft.com/office/drawing/2014/main" val="1564421930"/>
                    </a:ext>
                  </a:extLst>
                </a:gridCol>
                <a:gridCol w="843280">
                  <a:extLst>
                    <a:ext uri="{9D8B030D-6E8A-4147-A177-3AD203B41FA5}">
                      <a16:colId xmlns:a16="http://schemas.microsoft.com/office/drawing/2014/main" val="3718088800"/>
                    </a:ext>
                  </a:extLst>
                </a:gridCol>
              </a:tblGrid>
              <a:tr h="2564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일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화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수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목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금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토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694699"/>
                  </a:ext>
                </a:extLst>
              </a:tr>
              <a:tr h="315662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0947427"/>
                  </a:ext>
                </a:extLst>
              </a:tr>
              <a:tr h="38891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3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4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5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6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7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8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181794"/>
                  </a:ext>
                </a:extLst>
              </a:tr>
              <a:tr h="38891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9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10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11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12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13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14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15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5404173"/>
                  </a:ext>
                </a:extLst>
              </a:tr>
              <a:tr h="38891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16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17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18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19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20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21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22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470705"/>
                  </a:ext>
                </a:extLst>
              </a:tr>
              <a:tr h="38891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23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24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25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26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27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28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29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3050877"/>
                  </a:ext>
                </a:extLst>
              </a:tr>
              <a:tr h="38891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30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31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0459514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20978" y="3572132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10</a:t>
            </a:r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월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4277360" y="4544181"/>
            <a:ext cx="1636346" cy="190379"/>
          </a:xfrm>
          <a:prstGeom prst="rect">
            <a:avLst/>
          </a:prstGeom>
          <a:solidFill>
            <a:srgbClr val="E6A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0750" y="4930261"/>
            <a:ext cx="5892209" cy="186483"/>
          </a:xfrm>
          <a:prstGeom prst="rect">
            <a:avLst/>
          </a:prstGeom>
          <a:solidFill>
            <a:srgbClr val="E6A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0750" y="5291638"/>
            <a:ext cx="5892209" cy="186483"/>
          </a:xfrm>
          <a:prstGeom prst="rect">
            <a:avLst/>
          </a:prstGeom>
          <a:solidFill>
            <a:srgbClr val="E6A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750" y="5723202"/>
            <a:ext cx="5892209" cy="186483"/>
          </a:xfrm>
          <a:prstGeom prst="rect">
            <a:avLst/>
          </a:prstGeom>
          <a:solidFill>
            <a:srgbClr val="E6A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설계 산출물에 따른 개발 </a:t>
            </a:r>
            <a:r>
              <a:rPr lang="ko-KR" altLang="en-US" sz="1200" dirty="0" err="1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로직</a:t>
            </a:r>
            <a:r>
              <a:rPr lang="ko-KR" altLang="en-US" sz="12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구현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0750" y="6080710"/>
            <a:ext cx="5892209" cy="186483"/>
          </a:xfrm>
          <a:prstGeom prst="rect">
            <a:avLst/>
          </a:prstGeom>
          <a:solidFill>
            <a:srgbClr val="E6A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-10746" y="6490822"/>
            <a:ext cx="1791155" cy="170784"/>
          </a:xfrm>
          <a:prstGeom prst="rect">
            <a:avLst/>
          </a:prstGeom>
          <a:solidFill>
            <a:srgbClr val="E6A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325478"/>
              </p:ext>
            </p:extLst>
          </p:nvPr>
        </p:nvGraphicFramePr>
        <p:xfrm>
          <a:off x="6187442" y="1676074"/>
          <a:ext cx="5923281" cy="42336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183">
                  <a:extLst>
                    <a:ext uri="{9D8B030D-6E8A-4147-A177-3AD203B41FA5}">
                      <a16:colId xmlns:a16="http://schemas.microsoft.com/office/drawing/2014/main" val="2618712379"/>
                    </a:ext>
                  </a:extLst>
                </a:gridCol>
                <a:gridCol w="846183">
                  <a:extLst>
                    <a:ext uri="{9D8B030D-6E8A-4147-A177-3AD203B41FA5}">
                      <a16:colId xmlns:a16="http://schemas.microsoft.com/office/drawing/2014/main" val="1827959612"/>
                    </a:ext>
                  </a:extLst>
                </a:gridCol>
                <a:gridCol w="846183">
                  <a:extLst>
                    <a:ext uri="{9D8B030D-6E8A-4147-A177-3AD203B41FA5}">
                      <a16:colId xmlns:a16="http://schemas.microsoft.com/office/drawing/2014/main" val="3147083743"/>
                    </a:ext>
                  </a:extLst>
                </a:gridCol>
                <a:gridCol w="846183">
                  <a:extLst>
                    <a:ext uri="{9D8B030D-6E8A-4147-A177-3AD203B41FA5}">
                      <a16:colId xmlns:a16="http://schemas.microsoft.com/office/drawing/2014/main" val="133806205"/>
                    </a:ext>
                  </a:extLst>
                </a:gridCol>
                <a:gridCol w="846183">
                  <a:extLst>
                    <a:ext uri="{9D8B030D-6E8A-4147-A177-3AD203B41FA5}">
                      <a16:colId xmlns:a16="http://schemas.microsoft.com/office/drawing/2014/main" val="4129699909"/>
                    </a:ext>
                  </a:extLst>
                </a:gridCol>
                <a:gridCol w="846183">
                  <a:extLst>
                    <a:ext uri="{9D8B030D-6E8A-4147-A177-3AD203B41FA5}">
                      <a16:colId xmlns:a16="http://schemas.microsoft.com/office/drawing/2014/main" val="1564421930"/>
                    </a:ext>
                  </a:extLst>
                </a:gridCol>
                <a:gridCol w="846183">
                  <a:extLst>
                    <a:ext uri="{9D8B030D-6E8A-4147-A177-3AD203B41FA5}">
                      <a16:colId xmlns:a16="http://schemas.microsoft.com/office/drawing/2014/main" val="3718088800"/>
                    </a:ext>
                  </a:extLst>
                </a:gridCol>
              </a:tblGrid>
              <a:tr h="3283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일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화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수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목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금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토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694699"/>
                  </a:ext>
                </a:extLst>
              </a:tr>
              <a:tr h="58651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3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4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0947427"/>
                  </a:ext>
                </a:extLst>
              </a:tr>
              <a:tr h="66374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6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7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8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9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10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11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12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0210243"/>
                  </a:ext>
                </a:extLst>
              </a:tr>
              <a:tr h="66374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13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14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15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16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17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18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19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466788"/>
                  </a:ext>
                </a:extLst>
              </a:tr>
              <a:tr h="66374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20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21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22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23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24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25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26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1126002"/>
                  </a:ext>
                </a:extLst>
              </a:tr>
              <a:tr h="66374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27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28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29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30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936166"/>
                  </a:ext>
                </a:extLst>
              </a:tr>
              <a:tr h="663746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181794"/>
                  </a:ext>
                </a:extLst>
              </a:tr>
            </a:tbl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6308420" y="122919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11</a:t>
            </a:r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월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7770276" y="2245500"/>
            <a:ext cx="1794623" cy="152801"/>
          </a:xfrm>
          <a:prstGeom prst="rect">
            <a:avLst/>
          </a:prstGeom>
          <a:solidFill>
            <a:srgbClr val="E6A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600405" y="2371808"/>
            <a:ext cx="941551" cy="165475"/>
          </a:xfrm>
          <a:prstGeom prst="rect">
            <a:avLst/>
          </a:prstGeom>
          <a:solidFill>
            <a:srgbClr val="F6B6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진행보고</a:t>
            </a:r>
            <a:r>
              <a:rPr lang="ko-KR" altLang="en-US" sz="12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및</a:t>
            </a:r>
            <a:endParaRPr lang="en-US" altLang="ko-KR" sz="12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중간테스트</a:t>
            </a:r>
            <a:endParaRPr lang="ko-KR" altLang="en-US" sz="12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187442" y="2853164"/>
            <a:ext cx="5923281" cy="1547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199277" y="3570218"/>
            <a:ext cx="5946952" cy="15988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프로젝트 테스트</a:t>
            </a:r>
            <a:r>
              <a:rPr lang="en-US" altLang="ko-KR" sz="12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최종발표</a:t>
            </a:r>
            <a:r>
              <a:rPr lang="ko-KR" altLang="en-US" sz="12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자료준비</a:t>
            </a:r>
            <a:r>
              <a:rPr lang="ko-KR" altLang="en-US" sz="12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및 리허설</a:t>
            </a:r>
            <a:r>
              <a:rPr lang="en-US" altLang="ko-KR" sz="12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시연 서버로의 배포</a:t>
            </a:r>
            <a:endParaRPr lang="ko-KR" altLang="en-US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0426156" y="4243514"/>
            <a:ext cx="895334" cy="146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프로젝트</a:t>
            </a:r>
            <a:endParaRPr lang="en-US" altLang="ko-KR" sz="12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최종발표</a:t>
            </a:r>
            <a:endParaRPr lang="ko-KR" altLang="en-US" sz="12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0408" y="3868608"/>
            <a:ext cx="273415" cy="261940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10577462" y="2250600"/>
            <a:ext cx="1533261" cy="1166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199277" y="4243514"/>
            <a:ext cx="3401128" cy="1688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47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37" y="0"/>
            <a:ext cx="12196937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57434" y="2582527"/>
            <a:ext cx="26721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산 출 물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40096" y="1815178"/>
            <a:ext cx="1306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Part.4</a:t>
            </a:r>
            <a:endParaRPr lang="ko-KR" altLang="en-US" sz="28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4448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990601"/>
            <a:ext cx="12192000" cy="17206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7206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146323"/>
              </p:ext>
            </p:extLst>
          </p:nvPr>
        </p:nvGraphicFramePr>
        <p:xfrm>
          <a:off x="2662903" y="1425680"/>
          <a:ext cx="6866194" cy="5071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662">
                  <a:extLst>
                    <a:ext uri="{9D8B030D-6E8A-4147-A177-3AD203B41FA5}">
                      <a16:colId xmlns:a16="http://schemas.microsoft.com/office/drawing/2014/main" val="1422108584"/>
                    </a:ext>
                  </a:extLst>
                </a:gridCol>
                <a:gridCol w="5318532">
                  <a:extLst>
                    <a:ext uri="{9D8B030D-6E8A-4147-A177-3AD203B41FA5}">
                      <a16:colId xmlns:a16="http://schemas.microsoft.com/office/drawing/2014/main" val="1738693643"/>
                    </a:ext>
                  </a:extLst>
                </a:gridCol>
              </a:tblGrid>
              <a:tr h="3851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구 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7D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용 도</a:t>
                      </a:r>
                      <a:endParaRPr lang="en-US" altLang="ko-KR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7D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12029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수행계획서</a:t>
                      </a:r>
                      <a:endParaRPr lang="en-US" altLang="ko-KR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525096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</a:t>
                      </a:r>
                      <a:endParaRPr lang="ko-KR" altLang="en-US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요구사항 정의서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2093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3</a:t>
                      </a:r>
                      <a:endParaRPr lang="ko-KR" altLang="en-US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단위업무정의서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964929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4</a:t>
                      </a:r>
                      <a:endParaRPr lang="ko-KR" altLang="en-US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유스케이스</a:t>
                      </a:r>
                      <a:r>
                        <a:rPr lang="ko-KR" altLang="en-US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 다이어그램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732821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5</a:t>
                      </a:r>
                      <a:endParaRPr lang="ko-KR" altLang="en-US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자료사전</a:t>
                      </a:r>
                      <a:endParaRPr lang="ko-KR" altLang="en-US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417192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6</a:t>
                      </a:r>
                      <a:endParaRPr lang="ko-KR" altLang="en-US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논리</a:t>
                      </a:r>
                      <a:r>
                        <a:rPr lang="en-US" altLang="ko-KR" b="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ERD</a:t>
                      </a:r>
                      <a:endParaRPr lang="ko-KR" altLang="en-US" b="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038198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7</a:t>
                      </a:r>
                      <a:endParaRPr lang="ko-KR" altLang="en-US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물리</a:t>
                      </a:r>
                      <a:r>
                        <a:rPr lang="en-US" altLang="ko-KR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ERD</a:t>
                      </a:r>
                      <a:endParaRPr lang="ko-KR" altLang="en-US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031809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8</a:t>
                      </a:r>
                      <a:endParaRPr lang="ko-KR" altLang="en-US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테이블 목록</a:t>
                      </a:r>
                      <a:endParaRPr lang="en-US" altLang="ko-KR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0152179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9</a:t>
                      </a:r>
                      <a:endParaRPr lang="ko-KR" altLang="en-US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테이블 정의서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4354597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메뉴 구조도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77612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11</a:t>
                      </a:r>
                      <a:endParaRPr lang="ko-KR" altLang="en-US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프로세스 흐름도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12</a:t>
                      </a:r>
                      <a:endParaRPr lang="ko-KR" altLang="en-US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화면 정의서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4546072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921" y="3822690"/>
            <a:ext cx="292427" cy="2803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656" y="6150969"/>
            <a:ext cx="292427" cy="2803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0979" y="339293"/>
            <a:ext cx="2622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산출물 리스트</a:t>
            </a:r>
          </a:p>
        </p:txBody>
      </p:sp>
      <p:sp>
        <p:nvSpPr>
          <p:cNvPr id="13" name="갈매기형 수장 12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672591" y="305128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갈매기형 수장 13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952815" y="305128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838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937" cy="6858000"/>
          </a:xfrm>
          <a:prstGeom prst="rect">
            <a:avLst/>
          </a:prstGeom>
        </p:spPr>
      </p:pic>
      <p:sp>
        <p:nvSpPr>
          <p:cNvPr id="10" name="갈매기형 수장 9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8467783" y="2697111"/>
            <a:ext cx="3057833" cy="139986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갈매기형 수장 14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5857573" y="2697111"/>
            <a:ext cx="3057833" cy="139986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갈매기형 수장 15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3217480" y="2697111"/>
            <a:ext cx="3057833" cy="139986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갈매기형 수장 16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588412" y="2697111"/>
            <a:ext cx="3057833" cy="139986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284918" y="3135435"/>
            <a:ext cx="2261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프로젝트 개요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807616" y="2835095"/>
            <a:ext cx="190744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팀 소개</a:t>
            </a:r>
            <a:endParaRPr lang="en-US" altLang="ko-KR" sz="28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및</a:t>
            </a:r>
            <a:endParaRPr lang="en-US" altLang="ko-KR" sz="20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역할 소개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797870" y="3135435"/>
            <a:ext cx="1565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수행 절차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86727" y="3135435"/>
            <a:ext cx="1171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산출물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674" y="1857233"/>
            <a:ext cx="734090" cy="80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52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990601"/>
            <a:ext cx="12192000" cy="17206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7206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62664"/>
            <a:ext cx="12192001" cy="570921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5609" y="326636"/>
            <a:ext cx="2416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산출물</a:t>
            </a:r>
            <a:r>
              <a:rPr lang="en-US" altLang="ko-KR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_ERD</a:t>
            </a:r>
            <a:endParaRPr lang="ko-KR" altLang="en-US" sz="32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4" name="갈매기형 수장 13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549387" y="305128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갈매기형 수장 14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829611" y="305128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갈매기형 수장 15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3109835" y="309101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636" y="1291757"/>
            <a:ext cx="7458726" cy="534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152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990601"/>
            <a:ext cx="12192000" cy="17206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7206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62664"/>
            <a:ext cx="12192001" cy="570921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5609" y="326636"/>
            <a:ext cx="2416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산출물</a:t>
            </a:r>
            <a:r>
              <a:rPr lang="en-US" altLang="ko-KR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_ERD</a:t>
            </a:r>
            <a:endParaRPr lang="ko-KR" altLang="en-US" sz="32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4" name="갈매기형 수장 13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549387" y="305128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갈매기형 수장 14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829611" y="305128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갈매기형 수장 15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3109835" y="309101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636" y="1291757"/>
            <a:ext cx="7458726" cy="5341620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6318250" y="1527810"/>
            <a:ext cx="2769870" cy="1741170"/>
            <a:chOff x="2503170" y="1337310"/>
            <a:chExt cx="2526030" cy="143256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2503170" y="1341120"/>
              <a:ext cx="2526030" cy="381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2503170" y="2766060"/>
              <a:ext cx="2526030" cy="381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2503170" y="1337310"/>
              <a:ext cx="0" cy="143256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5029200" y="1337310"/>
              <a:ext cx="0" cy="143256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7091680" y="11654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채용정보</a:t>
            </a:r>
          </a:p>
        </p:txBody>
      </p:sp>
    </p:spTree>
    <p:extLst>
      <p:ext uri="{BB962C8B-B14F-4D97-AF65-F5344CB8AC3E}">
        <p14:creationId xmlns:p14="http://schemas.microsoft.com/office/powerpoint/2010/main" val="1565093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990601"/>
            <a:ext cx="12192000" cy="17206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7206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62664"/>
            <a:ext cx="12192001" cy="570921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5609" y="326636"/>
            <a:ext cx="2416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산출물</a:t>
            </a:r>
            <a:r>
              <a:rPr lang="en-US" altLang="ko-KR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_ERD</a:t>
            </a:r>
            <a:endParaRPr lang="ko-KR" altLang="en-US" sz="32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4" name="갈매기형 수장 13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549387" y="305128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갈매기형 수장 14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829611" y="305128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갈매기형 수장 15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3109835" y="309101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636" y="1291757"/>
            <a:ext cx="7458726" cy="5341620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7040251" y="3336905"/>
            <a:ext cx="2785111" cy="1750598"/>
            <a:chOff x="7040251" y="3336905"/>
            <a:chExt cx="2785111" cy="1750598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7055492" y="3341536"/>
              <a:ext cx="2769870" cy="463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7055492" y="5082872"/>
              <a:ext cx="2769870" cy="463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7055492" y="4207490"/>
              <a:ext cx="0" cy="87058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9825362" y="3336905"/>
              <a:ext cx="0" cy="174117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7062484" y="3336905"/>
              <a:ext cx="0" cy="45023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flipV="1">
              <a:off x="7040251" y="4198097"/>
              <a:ext cx="777869" cy="702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7040251" y="3787140"/>
              <a:ext cx="777869" cy="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7809244" y="3762511"/>
              <a:ext cx="0" cy="45023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8905240" y="295122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관리자</a:t>
            </a:r>
          </a:p>
        </p:txBody>
      </p:sp>
    </p:spTree>
    <p:extLst>
      <p:ext uri="{BB962C8B-B14F-4D97-AF65-F5344CB8AC3E}">
        <p14:creationId xmlns:p14="http://schemas.microsoft.com/office/powerpoint/2010/main" val="2725680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990601"/>
            <a:ext cx="12192000" cy="17206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7206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62664"/>
            <a:ext cx="12192001" cy="570921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5609" y="326636"/>
            <a:ext cx="2416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산출물</a:t>
            </a:r>
            <a:r>
              <a:rPr lang="en-US" altLang="ko-KR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_ERD</a:t>
            </a:r>
            <a:endParaRPr lang="ko-KR" altLang="en-US" sz="32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4" name="갈매기형 수장 13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549387" y="305128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갈매기형 수장 14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829611" y="305128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갈매기형 수장 15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3109835" y="309101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636" y="1291757"/>
            <a:ext cx="7458726" cy="5341620"/>
          </a:xfrm>
          <a:prstGeom prst="rect">
            <a:avLst/>
          </a:prstGeom>
        </p:spPr>
      </p:pic>
      <p:grpSp>
        <p:nvGrpSpPr>
          <p:cNvPr id="44" name="그룹 43"/>
          <p:cNvGrpSpPr/>
          <p:nvPr/>
        </p:nvGrpSpPr>
        <p:grpSpPr>
          <a:xfrm>
            <a:off x="6038850" y="3295650"/>
            <a:ext cx="1842136" cy="1748790"/>
            <a:chOff x="6038850" y="3295650"/>
            <a:chExt cx="1842136" cy="174879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6038850" y="3307901"/>
              <a:ext cx="925830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flipV="1">
              <a:off x="6038850" y="5037494"/>
              <a:ext cx="1062990" cy="2315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6038850" y="3307901"/>
              <a:ext cx="0" cy="1736539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7101840" y="4224469"/>
              <a:ext cx="0" cy="819971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6962776" y="3295650"/>
              <a:ext cx="0" cy="51435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6955156" y="3803201"/>
              <a:ext cx="925830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7094220" y="4224469"/>
              <a:ext cx="786766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7879082" y="3787140"/>
              <a:ext cx="0" cy="444949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5947767" y="30273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</a:rPr>
              <a:t>기업회원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029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990601"/>
            <a:ext cx="12192000" cy="17206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7206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62664"/>
            <a:ext cx="12192001" cy="570921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5609" y="326636"/>
            <a:ext cx="2416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산출물</a:t>
            </a:r>
            <a:r>
              <a:rPr lang="en-US" altLang="ko-KR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_ERD</a:t>
            </a:r>
            <a:endParaRPr lang="ko-KR" altLang="en-US" sz="32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4" name="갈매기형 수장 13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549387" y="305128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갈매기형 수장 14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829611" y="305128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갈매기형 수장 15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3109835" y="309101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636" y="1291757"/>
            <a:ext cx="7458726" cy="5341620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5124449" y="2381250"/>
            <a:ext cx="971550" cy="3592830"/>
            <a:chOff x="2503170" y="1337310"/>
            <a:chExt cx="2526030" cy="143256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2503170" y="1341120"/>
              <a:ext cx="2526030" cy="381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2503170" y="2766060"/>
              <a:ext cx="2526030" cy="381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2503170" y="1337310"/>
              <a:ext cx="0" cy="143256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5029200" y="1337310"/>
              <a:ext cx="0" cy="143256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5287059" y="20310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공통</a:t>
            </a:r>
          </a:p>
        </p:txBody>
      </p:sp>
    </p:spTree>
    <p:extLst>
      <p:ext uri="{BB962C8B-B14F-4D97-AF65-F5344CB8AC3E}">
        <p14:creationId xmlns:p14="http://schemas.microsoft.com/office/powerpoint/2010/main" val="2495964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990601"/>
            <a:ext cx="12192000" cy="17206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7206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62664"/>
            <a:ext cx="12192001" cy="570921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5609" y="326636"/>
            <a:ext cx="2416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산출물</a:t>
            </a:r>
            <a:r>
              <a:rPr lang="en-US" altLang="ko-KR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_ERD</a:t>
            </a:r>
            <a:endParaRPr lang="ko-KR" altLang="en-US" sz="32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4" name="갈매기형 수장 13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549387" y="305128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갈매기형 수장 14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829611" y="305128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갈매기형 수장 15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3109835" y="309101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636" y="1291757"/>
            <a:ext cx="7458726" cy="5341620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2549387" y="2599858"/>
            <a:ext cx="3120965" cy="4033520"/>
            <a:chOff x="2576254" y="2733040"/>
            <a:chExt cx="3120965" cy="403352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2591494" y="3159756"/>
              <a:ext cx="0" cy="3601727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2576254" y="3159757"/>
              <a:ext cx="1421705" cy="5080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3997959" y="2738120"/>
              <a:ext cx="0" cy="436876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3987800" y="2733040"/>
              <a:ext cx="1204653" cy="0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flipH="1">
              <a:off x="5192453" y="2733040"/>
              <a:ext cx="1" cy="3324860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5697219" y="6050280"/>
              <a:ext cx="0" cy="716280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5184833" y="6057900"/>
              <a:ext cx="512386" cy="0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2576254" y="6764021"/>
              <a:ext cx="3120964" cy="0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2734645" y="26724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</a:rPr>
              <a:t>개인회원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498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990601"/>
            <a:ext cx="12192000" cy="17206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7206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62664"/>
            <a:ext cx="12192001" cy="570921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5609" y="326636"/>
            <a:ext cx="2416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산출물</a:t>
            </a:r>
            <a:r>
              <a:rPr lang="en-US" altLang="ko-KR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_ERD</a:t>
            </a:r>
            <a:endParaRPr lang="ko-KR" altLang="en-US" sz="32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4" name="갈매기형 수장 13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549387" y="305128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갈매기형 수장 14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829611" y="305128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갈매기형 수장 15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3109835" y="309101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636" y="1291757"/>
            <a:ext cx="7458726" cy="5341620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2473315" y="1241855"/>
            <a:ext cx="2517785" cy="1432765"/>
            <a:chOff x="2503170" y="1337310"/>
            <a:chExt cx="2526030" cy="143256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2503170" y="1341120"/>
              <a:ext cx="2526030" cy="381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2503170" y="2766060"/>
              <a:ext cx="2526030" cy="381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2503170" y="1337310"/>
              <a:ext cx="0" cy="143256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5029200" y="1337310"/>
              <a:ext cx="0" cy="143256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1219446" y="1660025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</a:rPr>
              <a:t>API</a:t>
            </a:r>
            <a:r>
              <a:rPr lang="ko-KR" altLang="en-US" b="1" dirty="0">
                <a:solidFill>
                  <a:schemeClr val="bg1"/>
                </a:solidFill>
              </a:rPr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3312820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TextBox 27651"/>
          <p:cNvSpPr txBox="1"/>
          <p:nvPr/>
        </p:nvSpPr>
        <p:spPr>
          <a:xfrm>
            <a:off x="2708" y="990220"/>
            <a:ext cx="12186584" cy="173034"/>
          </a:xfrm>
          <a:prstGeom prst="rect">
            <a:avLst/>
          </a:prstGeom>
          <a:solidFill>
            <a:srgbClr val="697D95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7654" name="TextBox 27653"/>
          <p:cNvSpPr txBox="1"/>
          <p:nvPr/>
        </p:nvSpPr>
        <p:spPr>
          <a:xfrm>
            <a:off x="2708" y="1413"/>
            <a:ext cx="12186584" cy="171415"/>
          </a:xfrm>
          <a:prstGeom prst="rect">
            <a:avLst/>
          </a:prstGeom>
          <a:solidFill>
            <a:srgbClr val="08C5A7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7657" name="TextBox 27656"/>
          <p:cNvSpPr txBox="1"/>
          <p:nvPr/>
        </p:nvSpPr>
        <p:spPr>
          <a:xfrm>
            <a:off x="123329" y="1229901"/>
            <a:ext cx="255532" cy="35873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7658" name="TextBox 27657"/>
          <p:cNvSpPr txBox="1"/>
          <p:nvPr/>
        </p:nvSpPr>
        <p:spPr>
          <a:xfrm>
            <a:off x="189786" y="1340217"/>
            <a:ext cx="5157593" cy="4825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600" b="0" i="0" baseline="0">
                <a:solidFill>
                  <a:srgbClr val="000000">
                    <a:alpha val="100000"/>
                  </a:srgbClr>
                </a:solidFill>
                <a:latin typeface="210 맨발의청춘 R"/>
                <a:ea typeface="210 맨발의청춘 R"/>
              </a:rPr>
              <a:t>기업회원 마이페이지</a:t>
            </a:r>
            <a:r>
              <a:rPr kumimoji="1" lang="en-US" altLang="ko-KR" sz="2600" b="0" i="0" baseline="0">
                <a:solidFill>
                  <a:srgbClr val="000000">
                    <a:alpha val="100000"/>
                  </a:srgbClr>
                </a:solidFill>
                <a:latin typeface="210 맨발의청춘 R"/>
                <a:ea typeface="210 맨발의청춘 R"/>
              </a:rPr>
              <a:t>-</a:t>
            </a:r>
            <a:r>
              <a:rPr kumimoji="1" lang="ko-KR" altLang="en-US" sz="2600" b="0" i="0" baseline="0">
                <a:solidFill>
                  <a:srgbClr val="000000">
                    <a:alpha val="100000"/>
                  </a:srgbClr>
                </a:solidFill>
                <a:latin typeface="210 맨발의청춘 R"/>
                <a:ea typeface="210 맨발의청춘 R"/>
              </a:rPr>
              <a:t>기업공고 관리</a:t>
            </a:r>
          </a:p>
        </p:txBody>
      </p:sp>
      <p:sp>
        <p:nvSpPr>
          <p:cNvPr id="27660" name="모서리가 둥근 직사각형 27659"/>
          <p:cNvSpPr/>
          <p:nvPr/>
        </p:nvSpPr>
        <p:spPr>
          <a:xfrm>
            <a:off x="1313019" y="2075359"/>
            <a:ext cx="765772" cy="535879"/>
          </a:xfrm>
          <a:prstGeom prst="roundRect">
            <a:avLst>
              <a:gd name="adj" fmla="val 16667"/>
            </a:avLst>
          </a:prstGeom>
          <a:solidFill>
            <a:srgbClr val="697D95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701513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1" i="0" baseline="0">
                <a:solidFill>
                  <a:srgbClr val="FFFFFF">
                    <a:alpha val="100000"/>
                  </a:srgbClr>
                </a:solidFill>
                <a:latin typeface="210 맨발의청춘 L"/>
                <a:ea typeface="210 맨발의청춘 L"/>
              </a:rPr>
              <a:t>로그인</a:t>
            </a:r>
            <a:endParaRPr kumimoji="1" lang="ko-KR" altLang="en-US" sz="1200" b="1" i="0">
              <a:solidFill>
                <a:srgbClr val="FFFFFF">
                  <a:alpha val="100000"/>
                </a:srgbClr>
              </a:solidFill>
              <a:latin typeface="210 맨발의청춘 L"/>
              <a:ea typeface="210 맨발의청춘 L"/>
            </a:endParaRPr>
          </a:p>
        </p:txBody>
      </p:sp>
      <p:sp>
        <p:nvSpPr>
          <p:cNvPr id="27661" name="모서리가 둥근 직사각형 27660"/>
          <p:cNvSpPr/>
          <p:nvPr/>
        </p:nvSpPr>
        <p:spPr>
          <a:xfrm>
            <a:off x="1110731" y="3779756"/>
            <a:ext cx="1170284" cy="535879"/>
          </a:xfrm>
          <a:prstGeom prst="roundRect">
            <a:avLst>
              <a:gd name="adj" fmla="val 16667"/>
            </a:avLst>
          </a:prstGeom>
          <a:solidFill>
            <a:srgbClr val="697D95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701513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1" i="0" baseline="0">
                <a:solidFill>
                  <a:srgbClr val="FFFFFF">
                    <a:alpha val="100000"/>
                  </a:srgbClr>
                </a:solidFill>
                <a:latin typeface="210 맨발의청춘 L"/>
                <a:ea typeface="210 맨발의청춘 L"/>
              </a:rPr>
              <a:t>마이페이지</a:t>
            </a:r>
            <a:endParaRPr kumimoji="1" lang="ko-KR" altLang="en-US" sz="1200" b="1" i="0">
              <a:solidFill>
                <a:srgbClr val="FFFFFF">
                  <a:alpha val="100000"/>
                </a:srgbClr>
              </a:solidFill>
              <a:latin typeface="210 맨발의청춘 L"/>
              <a:ea typeface="210 맨발의청춘 L"/>
            </a:endParaRPr>
          </a:p>
        </p:txBody>
      </p:sp>
      <p:sp>
        <p:nvSpPr>
          <p:cNvPr id="27662" name="모서리가 둥근 직사각형 27661"/>
          <p:cNvSpPr/>
          <p:nvPr/>
        </p:nvSpPr>
        <p:spPr>
          <a:xfrm>
            <a:off x="2690990" y="3779756"/>
            <a:ext cx="1717573" cy="535879"/>
          </a:xfrm>
          <a:prstGeom prst="roundRect">
            <a:avLst>
              <a:gd name="adj" fmla="val 16667"/>
            </a:avLst>
          </a:prstGeom>
          <a:solidFill>
            <a:srgbClr val="697D95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701513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1" i="0" baseline="0">
                <a:solidFill>
                  <a:srgbClr val="FFFFFF">
                    <a:alpha val="100000"/>
                  </a:srgbClr>
                </a:solidFill>
                <a:latin typeface="210 맨발의청춘 L"/>
                <a:ea typeface="210 맨발의청춘 L"/>
              </a:rPr>
              <a:t>기업공고 관리</a:t>
            </a:r>
            <a:endParaRPr kumimoji="1" lang="ko-KR" altLang="en-US" sz="1200" b="1" i="0">
              <a:solidFill>
                <a:srgbClr val="FFFFFF">
                  <a:alpha val="100000"/>
                </a:srgbClr>
              </a:solidFill>
              <a:latin typeface="210 맨발의청춘 L"/>
              <a:ea typeface="210 맨발의청춘 L"/>
            </a:endParaRPr>
          </a:p>
        </p:txBody>
      </p:sp>
      <p:sp>
        <p:nvSpPr>
          <p:cNvPr id="27663" name="모서리가 둥근 직사각형 27662"/>
          <p:cNvSpPr/>
          <p:nvPr/>
        </p:nvSpPr>
        <p:spPr>
          <a:xfrm>
            <a:off x="6626364" y="1988460"/>
            <a:ext cx="1621796" cy="535879"/>
          </a:xfrm>
          <a:prstGeom prst="roundRect">
            <a:avLst>
              <a:gd name="adj" fmla="val 16667"/>
            </a:avLst>
          </a:prstGeom>
          <a:solidFill>
            <a:srgbClr val="697D95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701513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1" i="0" baseline="0">
                <a:solidFill>
                  <a:srgbClr val="FFFFFF">
                    <a:alpha val="100000"/>
                  </a:srgbClr>
                </a:solidFill>
                <a:latin typeface="210 맨발의청춘 L"/>
                <a:ea typeface="210 맨발의청춘 L"/>
              </a:rPr>
              <a:t>채용공고현황</a:t>
            </a:r>
            <a:endParaRPr kumimoji="1" lang="ko-KR" altLang="en-US" sz="1200" b="1" i="0">
              <a:solidFill>
                <a:srgbClr val="FFFFFF">
                  <a:alpha val="100000"/>
                </a:srgbClr>
              </a:solidFill>
              <a:latin typeface="210 맨발의청춘 L"/>
              <a:ea typeface="210 맨발의청춘 L"/>
            </a:endParaRPr>
          </a:p>
        </p:txBody>
      </p:sp>
      <p:pic>
        <p:nvPicPr>
          <p:cNvPr id="27664" name="그림 27663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652558" y="2611239"/>
            <a:ext cx="119094" cy="11685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7665" name="그림 27664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2281016" y="3988106"/>
            <a:ext cx="409974" cy="866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7666" name="그림 27665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5898509" y="2256399"/>
            <a:ext cx="727855" cy="3991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27667" name="모서리가 둥근 직사각형 27666"/>
          <p:cNvSpPr/>
          <p:nvPr/>
        </p:nvSpPr>
        <p:spPr>
          <a:xfrm>
            <a:off x="6615504" y="2973407"/>
            <a:ext cx="1621796" cy="535879"/>
          </a:xfrm>
          <a:prstGeom prst="roundRect">
            <a:avLst>
              <a:gd name="adj" fmla="val 16667"/>
            </a:avLst>
          </a:prstGeom>
          <a:solidFill>
            <a:srgbClr val="697D95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701513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1" i="0" baseline="0">
                <a:solidFill>
                  <a:srgbClr val="FFFFFF">
                    <a:alpha val="100000"/>
                  </a:srgbClr>
                </a:solidFill>
                <a:latin typeface="210 맨발의청춘 L"/>
                <a:ea typeface="210 맨발의청춘 L"/>
              </a:rPr>
              <a:t>채용 공고 관리</a:t>
            </a:r>
            <a:endParaRPr kumimoji="1" lang="ko-KR" altLang="en-US" sz="1200" b="1" i="0">
              <a:solidFill>
                <a:srgbClr val="FFFFFF">
                  <a:alpha val="100000"/>
                </a:srgbClr>
              </a:solidFill>
              <a:latin typeface="210 맨발의청춘 L"/>
              <a:ea typeface="210 맨발의청춘 L"/>
            </a:endParaRPr>
          </a:p>
        </p:txBody>
      </p:sp>
      <p:pic>
        <p:nvPicPr>
          <p:cNvPr id="27668" name="그림 27667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5900287" y="2779890"/>
            <a:ext cx="715216" cy="3395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27669" name="모서리가 둥근 직사각형 27668"/>
          <p:cNvSpPr/>
          <p:nvPr/>
        </p:nvSpPr>
        <p:spPr>
          <a:xfrm>
            <a:off x="8851342" y="2973407"/>
            <a:ext cx="1623638" cy="535879"/>
          </a:xfrm>
          <a:prstGeom prst="roundRect">
            <a:avLst>
              <a:gd name="adj" fmla="val 16667"/>
            </a:avLst>
          </a:prstGeom>
          <a:solidFill>
            <a:srgbClr val="697D95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701513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1" i="0" baseline="0">
                <a:solidFill>
                  <a:srgbClr val="FFFFFF">
                    <a:alpha val="100000"/>
                  </a:srgbClr>
                </a:solidFill>
                <a:latin typeface="210 맨발의청춘 L"/>
                <a:ea typeface="210 맨발의청춘 L"/>
              </a:rPr>
              <a:t>등록/수정/삭제</a:t>
            </a:r>
            <a:endParaRPr kumimoji="1" lang="ko-KR" altLang="en-US" sz="1200" b="1" i="0">
              <a:solidFill>
                <a:srgbClr val="FFFFFF">
                  <a:alpha val="100000"/>
                </a:srgbClr>
              </a:solidFill>
              <a:latin typeface="210 맨발의청춘 L"/>
              <a:ea typeface="210 맨발의청춘 L"/>
            </a:endParaRPr>
          </a:p>
        </p:txBody>
      </p:sp>
      <p:sp>
        <p:nvSpPr>
          <p:cNvPr id="27670" name="모서리가 둥근 직사각형 27669"/>
          <p:cNvSpPr/>
          <p:nvPr/>
        </p:nvSpPr>
        <p:spPr>
          <a:xfrm>
            <a:off x="4186398" y="2524340"/>
            <a:ext cx="1717510" cy="535966"/>
          </a:xfrm>
          <a:prstGeom prst="roundRect">
            <a:avLst>
              <a:gd name="adj" fmla="val 16667"/>
            </a:avLst>
          </a:prstGeom>
          <a:solidFill>
            <a:srgbClr val="697D95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701513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1" i="0" baseline="0">
                <a:solidFill>
                  <a:srgbClr val="FFFFFF">
                    <a:alpha val="100000"/>
                  </a:srgbClr>
                </a:solidFill>
                <a:latin typeface="210 맨발의청춘 L"/>
                <a:ea typeface="210 맨발의청춘 L"/>
              </a:rPr>
              <a:t>채용 공고 관리</a:t>
            </a:r>
            <a:endParaRPr kumimoji="1" lang="ko-KR" altLang="en-US" sz="1200" b="1" i="0">
              <a:solidFill>
                <a:srgbClr val="FFFFFF">
                  <a:alpha val="100000"/>
                </a:srgbClr>
              </a:solidFill>
              <a:latin typeface="210 맨발의청춘 L"/>
              <a:ea typeface="210 맨발의청춘 L"/>
            </a:endParaRPr>
          </a:p>
        </p:txBody>
      </p:sp>
      <p:pic>
        <p:nvPicPr>
          <p:cNvPr id="27671" name="그림 27670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4399482" y="3060306"/>
            <a:ext cx="885745" cy="99733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7672" name="그림 27671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8293318" y="3194233"/>
            <a:ext cx="558022" cy="866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27673" name="모서리가 둥근 직사각형 27672"/>
          <p:cNvSpPr/>
          <p:nvPr/>
        </p:nvSpPr>
        <p:spPr>
          <a:xfrm>
            <a:off x="6713059" y="4464482"/>
            <a:ext cx="1621796" cy="538409"/>
          </a:xfrm>
          <a:prstGeom prst="roundRect">
            <a:avLst>
              <a:gd name="adj" fmla="val 16667"/>
            </a:avLst>
          </a:prstGeom>
          <a:solidFill>
            <a:srgbClr val="697D95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701513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1" i="0" baseline="0">
                <a:solidFill>
                  <a:srgbClr val="FFFFFF">
                    <a:alpha val="100000"/>
                  </a:srgbClr>
                </a:solidFill>
                <a:latin typeface="210 맨발의청춘 L"/>
                <a:ea typeface="210 맨발의청춘 L"/>
              </a:rPr>
              <a:t>멘토링 현황</a:t>
            </a:r>
            <a:endParaRPr kumimoji="1" lang="ko-KR" altLang="en-US" sz="1200" b="1" i="0">
              <a:solidFill>
                <a:srgbClr val="FFFFFF">
                  <a:alpha val="100000"/>
                </a:srgbClr>
              </a:solidFill>
              <a:latin typeface="210 맨발의청춘 L"/>
              <a:ea typeface="210 맨발의청춘 L"/>
            </a:endParaRPr>
          </a:p>
        </p:txBody>
      </p:sp>
      <p:sp>
        <p:nvSpPr>
          <p:cNvPr id="27674" name="모서리가 둥근 직사각형 27673"/>
          <p:cNvSpPr/>
          <p:nvPr/>
        </p:nvSpPr>
        <p:spPr>
          <a:xfrm>
            <a:off x="6702198" y="5990281"/>
            <a:ext cx="1621796" cy="535879"/>
          </a:xfrm>
          <a:prstGeom prst="roundRect">
            <a:avLst>
              <a:gd name="adj" fmla="val 16667"/>
            </a:avLst>
          </a:prstGeom>
          <a:solidFill>
            <a:srgbClr val="697D95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701513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1" i="0" baseline="0">
                <a:solidFill>
                  <a:srgbClr val="FFFFFF">
                    <a:alpha val="100000"/>
                  </a:srgbClr>
                </a:solidFill>
                <a:latin typeface="210 맨발의청춘 L"/>
                <a:ea typeface="210 맨발의청춘 L"/>
              </a:rPr>
              <a:t>지원자 관리</a:t>
            </a:r>
            <a:endParaRPr kumimoji="1" lang="ko-KR" altLang="en-US" sz="1200" b="1" i="0">
              <a:solidFill>
                <a:srgbClr val="FFFFFF">
                  <a:alpha val="100000"/>
                </a:srgbClr>
              </a:solidFill>
              <a:latin typeface="210 맨발의청춘 L"/>
              <a:ea typeface="210 맨발의청춘 L"/>
            </a:endParaRPr>
          </a:p>
        </p:txBody>
      </p:sp>
      <p:pic>
        <p:nvPicPr>
          <p:cNvPr id="27675" name="그림 27674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5985204" y="4732422"/>
            <a:ext cx="727855" cy="53096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7676" name="그림 27675"/>
          <p:cNvPicPr>
            <a:picLocks noChangeAspect="1"/>
          </p:cNvPicPr>
          <p:nvPr/>
        </p:nvPicPr>
        <p:blipFill rotWithShape="1">
          <a:blip r:embed="rId9">
            <a:lum/>
          </a:blip>
          <a:stretch>
            <a:fillRect/>
          </a:stretch>
        </p:blipFill>
        <p:spPr>
          <a:xfrm>
            <a:off x="5990602" y="5392369"/>
            <a:ext cx="722456" cy="866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27677" name="모서리가 둥근 직사각형 27676"/>
          <p:cNvSpPr/>
          <p:nvPr/>
        </p:nvSpPr>
        <p:spPr>
          <a:xfrm>
            <a:off x="8939878" y="4464482"/>
            <a:ext cx="1621796" cy="538409"/>
          </a:xfrm>
          <a:prstGeom prst="roundRect">
            <a:avLst>
              <a:gd name="adj" fmla="val 16667"/>
            </a:avLst>
          </a:prstGeom>
          <a:solidFill>
            <a:srgbClr val="697D95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701513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1" i="0" baseline="0">
                <a:solidFill>
                  <a:srgbClr val="FFFFFF">
                    <a:alpha val="100000"/>
                  </a:srgbClr>
                </a:solidFill>
                <a:latin typeface="210 맨발의청춘 L"/>
                <a:ea typeface="210 맨발의청춘 L"/>
              </a:rPr>
              <a:t>등록/수정/삭제</a:t>
            </a:r>
            <a:endParaRPr kumimoji="1" lang="ko-KR" altLang="en-US" sz="1200" b="1" i="0">
              <a:solidFill>
                <a:srgbClr val="FFFFFF">
                  <a:alpha val="100000"/>
                </a:srgbClr>
              </a:solidFill>
              <a:latin typeface="210 맨발의청춘 L"/>
              <a:ea typeface="210 맨발의청춘 L"/>
            </a:endParaRPr>
          </a:p>
        </p:txBody>
      </p:sp>
      <p:pic>
        <p:nvPicPr>
          <p:cNvPr id="27678" name="그림 27677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8380015" y="4672918"/>
            <a:ext cx="559864" cy="866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27679" name="모서리가 둥근 직사각형 27678"/>
          <p:cNvSpPr/>
          <p:nvPr/>
        </p:nvSpPr>
        <p:spPr>
          <a:xfrm>
            <a:off x="8939878" y="5181489"/>
            <a:ext cx="1621796" cy="538409"/>
          </a:xfrm>
          <a:prstGeom prst="roundRect">
            <a:avLst>
              <a:gd name="adj" fmla="val 16667"/>
            </a:avLst>
          </a:prstGeom>
          <a:solidFill>
            <a:srgbClr val="697D95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701513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1" i="0" baseline="0">
                <a:solidFill>
                  <a:srgbClr val="FFFFFF">
                    <a:alpha val="100000"/>
                  </a:srgbClr>
                </a:solidFill>
                <a:latin typeface="210 맨발의청춘 L"/>
                <a:ea typeface="210 맨발의청춘 L"/>
              </a:rPr>
              <a:t>등록/수정/삭제</a:t>
            </a:r>
            <a:endParaRPr kumimoji="1" lang="ko-KR" altLang="en-US" sz="1200" b="1" i="0">
              <a:solidFill>
                <a:srgbClr val="FFFFFF">
                  <a:alpha val="100000"/>
                </a:srgbClr>
              </a:solidFill>
              <a:latin typeface="210 맨발의청춘 L"/>
              <a:ea typeface="210 맨발의청춘 L"/>
            </a:endParaRPr>
          </a:p>
        </p:txBody>
      </p:sp>
      <p:sp>
        <p:nvSpPr>
          <p:cNvPr id="27680" name="모서리가 둥근 직사각형 27679"/>
          <p:cNvSpPr/>
          <p:nvPr/>
        </p:nvSpPr>
        <p:spPr>
          <a:xfrm>
            <a:off x="8939878" y="5990281"/>
            <a:ext cx="1621796" cy="535879"/>
          </a:xfrm>
          <a:prstGeom prst="roundRect">
            <a:avLst>
              <a:gd name="adj" fmla="val 16667"/>
            </a:avLst>
          </a:prstGeom>
          <a:solidFill>
            <a:srgbClr val="697D95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701513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1" i="0" baseline="0">
                <a:solidFill>
                  <a:srgbClr val="FFFFFF">
                    <a:alpha val="100000"/>
                  </a:srgbClr>
                </a:solidFill>
                <a:latin typeface="210 맨발의청춘 L"/>
                <a:ea typeface="210 맨발의청춘 L"/>
              </a:rPr>
              <a:t> 진행상태 변경</a:t>
            </a:r>
            <a:endParaRPr kumimoji="1" lang="ko-KR" altLang="en-US" sz="1200" b="1" i="0">
              <a:solidFill>
                <a:srgbClr val="FFFFFF">
                  <a:alpha val="100000"/>
                </a:srgbClr>
              </a:solidFill>
              <a:latin typeface="210 맨발의청춘 L"/>
              <a:ea typeface="210 맨발의청춘 L"/>
            </a:endParaRPr>
          </a:p>
        </p:txBody>
      </p:sp>
      <p:sp>
        <p:nvSpPr>
          <p:cNvPr id="27681" name="모서리가 둥근 직사각형 27680"/>
          <p:cNvSpPr/>
          <p:nvPr/>
        </p:nvSpPr>
        <p:spPr>
          <a:xfrm>
            <a:off x="4273092" y="5181489"/>
            <a:ext cx="1717510" cy="538409"/>
          </a:xfrm>
          <a:prstGeom prst="roundRect">
            <a:avLst>
              <a:gd name="adj" fmla="val 16667"/>
            </a:avLst>
          </a:prstGeom>
          <a:solidFill>
            <a:srgbClr val="697D95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701513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1" i="0" baseline="0">
                <a:solidFill>
                  <a:srgbClr val="FFFFFF">
                    <a:alpha val="100000"/>
                  </a:srgbClr>
                </a:solidFill>
                <a:latin typeface="210 맨발의청춘 L"/>
                <a:ea typeface="210 맨발의청춘 L"/>
              </a:rPr>
              <a:t>멘토링 및 공모전</a:t>
            </a:r>
            <a:endParaRPr kumimoji="1" lang="ko-KR" altLang="en-US" sz="1200" b="1" i="0">
              <a:solidFill>
                <a:srgbClr val="FFFFFF">
                  <a:alpha val="100000"/>
                </a:srgbClr>
              </a:solidFill>
              <a:latin typeface="210 맨발의청춘 L"/>
              <a:ea typeface="210 맨발의청춘 L"/>
            </a:endParaRPr>
          </a:p>
        </p:txBody>
      </p:sp>
      <p:pic>
        <p:nvPicPr>
          <p:cNvPr id="27682" name="그림 27681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8380015" y="5392369"/>
            <a:ext cx="559864" cy="866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7683" name="그림 27682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8380015" y="6198718"/>
            <a:ext cx="559864" cy="866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7684" name="그림 27683"/>
          <p:cNvPicPr>
            <a:picLocks noChangeAspect="1"/>
          </p:cNvPicPr>
          <p:nvPr/>
        </p:nvPicPr>
        <p:blipFill rotWithShape="1">
          <a:blip r:embed="rId10">
            <a:lum/>
          </a:blip>
          <a:stretch>
            <a:fillRect/>
          </a:stretch>
        </p:blipFill>
        <p:spPr>
          <a:xfrm>
            <a:off x="4399482" y="4037750"/>
            <a:ext cx="1007282" cy="114373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27685" name="모서리가 둥근 직사각형 27684"/>
          <p:cNvSpPr/>
          <p:nvPr/>
        </p:nvSpPr>
        <p:spPr>
          <a:xfrm>
            <a:off x="6713059" y="5181489"/>
            <a:ext cx="1621796" cy="538409"/>
          </a:xfrm>
          <a:prstGeom prst="roundRect">
            <a:avLst>
              <a:gd name="adj" fmla="val 16667"/>
            </a:avLst>
          </a:prstGeom>
          <a:solidFill>
            <a:srgbClr val="697D95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701513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1" i="0" baseline="0">
                <a:solidFill>
                  <a:srgbClr val="FFFFFF">
                    <a:alpha val="100000"/>
                  </a:srgbClr>
                </a:solidFill>
                <a:latin typeface="210 맨발의청춘 L"/>
                <a:ea typeface="210 맨발의청춘 L"/>
              </a:rPr>
              <a:t>공모전 현황</a:t>
            </a:r>
            <a:endParaRPr kumimoji="1" lang="ko-KR" altLang="en-US" sz="1200" b="1" i="0">
              <a:solidFill>
                <a:srgbClr val="FFFFFF">
                  <a:alpha val="100000"/>
                </a:srgbClr>
              </a:solidFill>
              <a:latin typeface="210 맨발의청춘 L"/>
              <a:ea typeface="210 맨발의청춘 L"/>
            </a:endParaRPr>
          </a:p>
        </p:txBody>
      </p:sp>
      <p:pic>
        <p:nvPicPr>
          <p:cNvPr id="27686" name="그림 27685"/>
          <p:cNvPicPr>
            <a:picLocks noChangeAspect="1"/>
          </p:cNvPicPr>
          <p:nvPr/>
        </p:nvPicPr>
        <p:blipFill rotWithShape="1">
          <a:blip r:embed="rId11">
            <a:lum/>
          </a:blip>
          <a:stretch>
            <a:fillRect/>
          </a:stretch>
        </p:blipFill>
        <p:spPr>
          <a:xfrm>
            <a:off x="5983426" y="5439483"/>
            <a:ext cx="718773" cy="59600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27689" name="TextBox 27688"/>
          <p:cNvSpPr txBox="1"/>
          <p:nvPr/>
        </p:nvSpPr>
        <p:spPr>
          <a:xfrm>
            <a:off x="2708" y="302995"/>
            <a:ext cx="3061702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200" b="0" i="0" baseline="0">
                <a:solidFill>
                  <a:srgbClr val="000000">
                    <a:alpha val="100000"/>
                  </a:srgbClr>
                </a:solidFill>
                <a:latin typeface="210 맨발의청춘 R"/>
                <a:ea typeface="210 맨발의청춘 R"/>
              </a:rPr>
              <a:t>프로세스 흐름도</a:t>
            </a:r>
          </a:p>
        </p:txBody>
      </p:sp>
      <p:sp>
        <p:nvSpPr>
          <p:cNvPr id="27690" name="갈매기형 수장 27689"/>
          <p:cNvSpPr/>
          <p:nvPr/>
        </p:nvSpPr>
        <p:spPr>
          <a:xfrm>
            <a:off x="2926812" y="283713"/>
            <a:ext cx="280929" cy="552314"/>
          </a:xfrm>
          <a:prstGeom prst="chevron">
            <a:avLst>
              <a:gd name="adj" fmla="val 50000"/>
            </a:avLst>
          </a:prstGeom>
          <a:solidFill>
            <a:srgbClr val="08C5A7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7691" name="갈매기형 수장 27690"/>
          <p:cNvSpPr/>
          <p:nvPr/>
        </p:nvSpPr>
        <p:spPr>
          <a:xfrm>
            <a:off x="3207741" y="283713"/>
            <a:ext cx="279366" cy="552314"/>
          </a:xfrm>
          <a:prstGeom prst="chevron">
            <a:avLst>
              <a:gd name="adj" fmla="val 50000"/>
            </a:avLst>
          </a:prstGeom>
          <a:solidFill>
            <a:srgbClr val="697D95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3487107" y="283144"/>
            <a:ext cx="280929" cy="552314"/>
          </a:xfrm>
          <a:prstGeom prst="chevron">
            <a:avLst>
              <a:gd name="adj" fmla="val 50000"/>
            </a:avLst>
          </a:prstGeom>
          <a:solidFill>
            <a:srgbClr val="08C5A7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7" name="갈매기형 수장 36"/>
          <p:cNvSpPr/>
          <p:nvPr/>
        </p:nvSpPr>
        <p:spPr>
          <a:xfrm>
            <a:off x="3768036" y="283144"/>
            <a:ext cx="279366" cy="552314"/>
          </a:xfrm>
          <a:prstGeom prst="chevron">
            <a:avLst>
              <a:gd name="adj" fmla="val 50000"/>
            </a:avLst>
          </a:prstGeom>
          <a:solidFill>
            <a:srgbClr val="697D95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8133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TextBox 27651"/>
          <p:cNvSpPr txBox="1"/>
          <p:nvPr/>
        </p:nvSpPr>
        <p:spPr>
          <a:xfrm>
            <a:off x="2708" y="990220"/>
            <a:ext cx="12186584" cy="173034"/>
          </a:xfrm>
          <a:prstGeom prst="rect">
            <a:avLst/>
          </a:prstGeom>
          <a:solidFill>
            <a:srgbClr val="697D95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7653" name="TextBox 27652"/>
          <p:cNvSpPr txBox="1"/>
          <p:nvPr/>
        </p:nvSpPr>
        <p:spPr>
          <a:xfrm>
            <a:off x="2708" y="302995"/>
            <a:ext cx="3061702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200" b="0" i="0" baseline="0">
                <a:solidFill>
                  <a:srgbClr val="000000">
                    <a:alpha val="100000"/>
                  </a:srgbClr>
                </a:solidFill>
                <a:latin typeface="210 맨발의청춘 R"/>
                <a:ea typeface="210 맨발의청춘 R"/>
              </a:rPr>
              <a:t>프로세스 흐름도</a:t>
            </a:r>
          </a:p>
        </p:txBody>
      </p:sp>
      <p:sp>
        <p:nvSpPr>
          <p:cNvPr id="27654" name="TextBox 27653"/>
          <p:cNvSpPr txBox="1"/>
          <p:nvPr/>
        </p:nvSpPr>
        <p:spPr>
          <a:xfrm>
            <a:off x="2708" y="1413"/>
            <a:ext cx="12186584" cy="171415"/>
          </a:xfrm>
          <a:prstGeom prst="rect">
            <a:avLst/>
          </a:prstGeom>
          <a:solidFill>
            <a:srgbClr val="08C5A7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7655" name="갈매기형 수장 27654"/>
          <p:cNvSpPr/>
          <p:nvPr/>
        </p:nvSpPr>
        <p:spPr>
          <a:xfrm>
            <a:off x="2926812" y="283713"/>
            <a:ext cx="280929" cy="552314"/>
          </a:xfrm>
          <a:prstGeom prst="chevron">
            <a:avLst>
              <a:gd name="adj" fmla="val 50000"/>
            </a:avLst>
          </a:prstGeom>
          <a:solidFill>
            <a:srgbClr val="08C5A7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7656" name="갈매기형 수장 27655"/>
          <p:cNvSpPr/>
          <p:nvPr/>
        </p:nvSpPr>
        <p:spPr>
          <a:xfrm>
            <a:off x="3207741" y="283713"/>
            <a:ext cx="279366" cy="552314"/>
          </a:xfrm>
          <a:prstGeom prst="chevron">
            <a:avLst>
              <a:gd name="adj" fmla="val 50000"/>
            </a:avLst>
          </a:prstGeom>
          <a:solidFill>
            <a:srgbClr val="697D95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7657" name="TextBox 27656"/>
          <p:cNvSpPr txBox="1"/>
          <p:nvPr/>
        </p:nvSpPr>
        <p:spPr>
          <a:xfrm>
            <a:off x="123329" y="1229901"/>
            <a:ext cx="255532" cy="35873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7658" name="TextBox 27657"/>
          <p:cNvSpPr txBox="1"/>
          <p:nvPr/>
        </p:nvSpPr>
        <p:spPr>
          <a:xfrm>
            <a:off x="264734" y="1361863"/>
            <a:ext cx="2518024" cy="4825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600" b="0" i="0" baseline="0">
                <a:solidFill>
                  <a:srgbClr val="000000">
                    <a:alpha val="100000"/>
                  </a:srgbClr>
                </a:solidFill>
                <a:latin typeface="210 맨발의청춘 R"/>
                <a:ea typeface="210 맨발의청춘 R"/>
              </a:rPr>
              <a:t>개인회원 </a:t>
            </a:r>
            <a:r>
              <a:rPr kumimoji="1" lang="en-US" altLang="ko-KR" sz="2600" b="0" i="0" baseline="0">
                <a:solidFill>
                  <a:srgbClr val="000000">
                    <a:alpha val="100000"/>
                  </a:srgbClr>
                </a:solidFill>
                <a:latin typeface="210 맨발의청춘 R"/>
                <a:ea typeface="210 맨발의청춘 R"/>
              </a:rPr>
              <a:t>-</a:t>
            </a:r>
            <a:r>
              <a:rPr kumimoji="1" lang="ko-KR" altLang="en-US" sz="2600" b="0" i="0" baseline="0">
                <a:solidFill>
                  <a:srgbClr val="000000">
                    <a:alpha val="100000"/>
                  </a:srgbClr>
                </a:solidFill>
                <a:latin typeface="210 맨발의청춘 R"/>
                <a:ea typeface="210 맨발의청춘 R"/>
              </a:rPr>
              <a:t> 채용 </a:t>
            </a:r>
            <a:r>
              <a:rPr kumimoji="1" lang="en-US" altLang="ko-KR" sz="2600" b="0" i="0" baseline="0">
                <a:solidFill>
                  <a:srgbClr val="000000">
                    <a:alpha val="100000"/>
                  </a:srgbClr>
                </a:solidFill>
                <a:latin typeface="210 맨발의청춘 R"/>
                <a:ea typeface="210 맨발의청춘 R"/>
              </a:rPr>
              <a:t>/</a:t>
            </a:r>
            <a:r>
              <a:rPr kumimoji="1" lang="ko-KR" altLang="en-US" sz="2600" b="0" i="0" baseline="0">
                <a:solidFill>
                  <a:srgbClr val="000000">
                    <a:alpha val="100000"/>
                  </a:srgbClr>
                </a:solidFill>
                <a:latin typeface="210 맨발의청춘 R"/>
                <a:ea typeface="210 맨발의청춘 R"/>
              </a:rPr>
              <a:t> 공고 지원</a:t>
            </a:r>
          </a:p>
        </p:txBody>
      </p:sp>
      <p:pic>
        <p:nvPicPr>
          <p:cNvPr id="27688" name="그림 27687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710731" y="2852784"/>
            <a:ext cx="480991" cy="796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7693" name="그림 27692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4397422" y="3376865"/>
            <a:ext cx="111685" cy="13656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7694" name="그림 27693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5254288" y="5373729"/>
            <a:ext cx="1273873" cy="796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7696" name="그림 27695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6918630" y="4491269"/>
            <a:ext cx="484315" cy="3765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7698" name="그림 27697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5047629" y="3155785"/>
            <a:ext cx="344385" cy="43275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7699" name="그림 27698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6679768" y="3183767"/>
            <a:ext cx="335057" cy="4140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7700" name="그림 27699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4966375" y="4435467"/>
            <a:ext cx="469980" cy="7142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7702" name="그림 27701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8496089" y="2780757"/>
            <a:ext cx="480991" cy="796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7704" name="그림 27703"/>
          <p:cNvPicPr>
            <a:picLocks noChangeAspect="1"/>
          </p:cNvPicPr>
          <p:nvPr/>
        </p:nvPicPr>
        <p:blipFill rotWithShape="1">
          <a:blip r:embed="rId9">
            <a:lum/>
          </a:blip>
          <a:stretch>
            <a:fillRect/>
          </a:stretch>
        </p:blipFill>
        <p:spPr>
          <a:xfrm>
            <a:off x="9801745" y="3155594"/>
            <a:ext cx="111685" cy="5468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27708" name="모서리가 둥근 직사각형 27707"/>
          <p:cNvSpPr/>
          <p:nvPr/>
        </p:nvSpPr>
        <p:spPr>
          <a:xfrm>
            <a:off x="872853" y="2636703"/>
            <a:ext cx="1621796" cy="538409"/>
          </a:xfrm>
          <a:prstGeom prst="roundRect">
            <a:avLst>
              <a:gd name="adj" fmla="val 16667"/>
            </a:avLst>
          </a:prstGeom>
          <a:solidFill>
            <a:srgbClr val="697D95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701513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1" i="0" baseline="0">
                <a:solidFill>
                  <a:srgbClr val="FFFFFF">
                    <a:alpha val="100000"/>
                  </a:srgbClr>
                </a:solidFill>
                <a:latin typeface="210 맨발의청춘 L"/>
                <a:ea typeface="210 맨발의청춘 L"/>
              </a:rPr>
              <a:t>기업 상세검색</a:t>
            </a:r>
          </a:p>
        </p:txBody>
      </p:sp>
      <p:sp>
        <p:nvSpPr>
          <p:cNvPr id="27709" name="모서리가 둥근 직사각형 27708"/>
          <p:cNvSpPr/>
          <p:nvPr/>
        </p:nvSpPr>
        <p:spPr>
          <a:xfrm>
            <a:off x="3393798" y="2636703"/>
            <a:ext cx="1621796" cy="538409"/>
          </a:xfrm>
          <a:prstGeom prst="roundRect">
            <a:avLst>
              <a:gd name="adj" fmla="val 16667"/>
            </a:avLst>
          </a:prstGeom>
          <a:solidFill>
            <a:srgbClr val="697D95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701513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1" i="0" baseline="0">
                <a:solidFill>
                  <a:srgbClr val="FFFFFF">
                    <a:alpha val="100000"/>
                  </a:srgbClr>
                </a:solidFill>
                <a:latin typeface="210 맨발의청춘 L"/>
                <a:ea typeface="210 맨발의청춘 L"/>
              </a:rPr>
              <a:t>기업 리스트</a:t>
            </a:r>
          </a:p>
        </p:txBody>
      </p:sp>
      <p:sp>
        <p:nvSpPr>
          <p:cNvPr id="27710" name="모서리가 둥근 직사각형 27709"/>
          <p:cNvSpPr/>
          <p:nvPr/>
        </p:nvSpPr>
        <p:spPr>
          <a:xfrm>
            <a:off x="5285102" y="3789135"/>
            <a:ext cx="1621796" cy="538409"/>
          </a:xfrm>
          <a:prstGeom prst="roundRect">
            <a:avLst>
              <a:gd name="adj" fmla="val 16667"/>
            </a:avLst>
          </a:prstGeom>
          <a:solidFill>
            <a:srgbClr val="697D95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701513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1" i="0" baseline="0">
                <a:solidFill>
                  <a:srgbClr val="FFFFFF">
                    <a:alpha val="100000"/>
                  </a:srgbClr>
                </a:solidFill>
                <a:latin typeface="210 맨발의청춘 L"/>
                <a:ea typeface="210 맨발의청춘 L"/>
              </a:rPr>
              <a:t>기업 상세정보</a:t>
            </a:r>
          </a:p>
        </p:txBody>
      </p:sp>
      <p:sp>
        <p:nvSpPr>
          <p:cNvPr id="27711" name="모서리가 둥근 직사각형 27710"/>
          <p:cNvSpPr/>
          <p:nvPr/>
        </p:nvSpPr>
        <p:spPr>
          <a:xfrm>
            <a:off x="3503028" y="5157648"/>
            <a:ext cx="1621796" cy="538409"/>
          </a:xfrm>
          <a:prstGeom prst="roundRect">
            <a:avLst>
              <a:gd name="adj" fmla="val 16667"/>
            </a:avLst>
          </a:prstGeom>
          <a:solidFill>
            <a:srgbClr val="697D95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701513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1" i="0" baseline="0">
                <a:solidFill>
                  <a:srgbClr val="FFFFFF">
                    <a:alpha val="100000"/>
                  </a:srgbClr>
                </a:solidFill>
                <a:latin typeface="210 맨발의청춘 L"/>
                <a:ea typeface="210 맨발의청춘 L"/>
              </a:rPr>
              <a:t>스크랩 저장</a:t>
            </a:r>
          </a:p>
        </p:txBody>
      </p:sp>
      <p:sp>
        <p:nvSpPr>
          <p:cNvPr id="27712" name="모서리가 둥근 직사각형 27711"/>
          <p:cNvSpPr/>
          <p:nvPr/>
        </p:nvSpPr>
        <p:spPr>
          <a:xfrm>
            <a:off x="6816270" y="5123427"/>
            <a:ext cx="1621796" cy="538409"/>
          </a:xfrm>
          <a:prstGeom prst="roundRect">
            <a:avLst>
              <a:gd name="adj" fmla="val 16667"/>
            </a:avLst>
          </a:prstGeom>
          <a:solidFill>
            <a:srgbClr val="697D95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701513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1" i="0" baseline="0">
                <a:solidFill>
                  <a:srgbClr val="FFFFFF">
                    <a:alpha val="100000"/>
                  </a:srgbClr>
                </a:solidFill>
                <a:latin typeface="210 맨발의청춘 L"/>
                <a:ea typeface="210 맨발의청춘 L"/>
              </a:rPr>
              <a:t>스크랩 목록</a:t>
            </a:r>
          </a:p>
        </p:txBody>
      </p:sp>
      <p:sp>
        <p:nvSpPr>
          <p:cNvPr id="27713" name="모서리가 둥근 직사각형 27712"/>
          <p:cNvSpPr/>
          <p:nvPr/>
        </p:nvSpPr>
        <p:spPr>
          <a:xfrm>
            <a:off x="6744243" y="2564676"/>
            <a:ext cx="1621796" cy="538409"/>
          </a:xfrm>
          <a:prstGeom prst="roundRect">
            <a:avLst>
              <a:gd name="adj" fmla="val 16667"/>
            </a:avLst>
          </a:prstGeom>
          <a:solidFill>
            <a:srgbClr val="697D95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701513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1" i="0" baseline="0">
                <a:solidFill>
                  <a:srgbClr val="FFFFFF">
                    <a:alpha val="100000"/>
                  </a:srgbClr>
                </a:solidFill>
                <a:latin typeface="210 맨발의청춘 L"/>
                <a:ea typeface="210 맨발의청춘 L"/>
              </a:rPr>
              <a:t>지원하기</a:t>
            </a:r>
          </a:p>
        </p:txBody>
      </p:sp>
      <p:sp>
        <p:nvSpPr>
          <p:cNvPr id="27714" name="모서리가 둥근 직사각형 27713"/>
          <p:cNvSpPr/>
          <p:nvPr/>
        </p:nvSpPr>
        <p:spPr>
          <a:xfrm>
            <a:off x="9083931" y="2530455"/>
            <a:ext cx="1621796" cy="538409"/>
          </a:xfrm>
          <a:prstGeom prst="roundRect">
            <a:avLst>
              <a:gd name="adj" fmla="val 16667"/>
            </a:avLst>
          </a:prstGeom>
          <a:solidFill>
            <a:srgbClr val="697D95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701513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1" i="0" baseline="0">
                <a:solidFill>
                  <a:srgbClr val="FFFFFF">
                    <a:alpha val="100000"/>
                  </a:srgbClr>
                </a:solidFill>
                <a:latin typeface="210 맨발의청춘 L"/>
                <a:ea typeface="210 맨발의청춘 L"/>
              </a:rPr>
              <a:t>이력서</a:t>
            </a:r>
            <a:r>
              <a:rPr kumimoji="1" lang="en-US" altLang="ko-KR" sz="1200" b="1" i="0" baseline="0">
                <a:solidFill>
                  <a:srgbClr val="FFFFFF">
                    <a:alpha val="100000"/>
                  </a:srgbClr>
                </a:solidFill>
                <a:latin typeface="210 맨발의청춘 L"/>
                <a:ea typeface="210 맨발의청춘 L"/>
              </a:rPr>
              <a:t>/</a:t>
            </a:r>
            <a:r>
              <a:rPr kumimoji="1" lang="ko-KR" altLang="en-US" sz="1200" b="1" i="0" baseline="0">
                <a:solidFill>
                  <a:srgbClr val="FFFFFF">
                    <a:alpha val="100000"/>
                  </a:srgbClr>
                </a:solidFill>
                <a:latin typeface="210 맨발의청춘 L"/>
                <a:ea typeface="210 맨발의청춘 L"/>
              </a:rPr>
              <a:t>첨부파일 선택</a:t>
            </a:r>
          </a:p>
        </p:txBody>
      </p:sp>
      <p:sp>
        <p:nvSpPr>
          <p:cNvPr id="27715" name="모서리가 둥근 직사각형 27714"/>
          <p:cNvSpPr/>
          <p:nvPr/>
        </p:nvSpPr>
        <p:spPr>
          <a:xfrm>
            <a:off x="9083931" y="3898968"/>
            <a:ext cx="1621796" cy="538409"/>
          </a:xfrm>
          <a:prstGeom prst="roundRect">
            <a:avLst>
              <a:gd name="adj" fmla="val 16667"/>
            </a:avLst>
          </a:prstGeom>
          <a:solidFill>
            <a:srgbClr val="697D95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701513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1" i="0" baseline="0">
                <a:solidFill>
                  <a:srgbClr val="FFFFFF">
                    <a:alpha val="100000"/>
                  </a:srgbClr>
                </a:solidFill>
                <a:latin typeface="210 맨발의청춘 L"/>
                <a:ea typeface="210 맨발의청춘 L"/>
              </a:rPr>
              <a:t>신청</a:t>
            </a:r>
          </a:p>
        </p:txBody>
      </p:sp>
      <p:sp>
        <p:nvSpPr>
          <p:cNvPr id="26" name="갈매기형 수장 25"/>
          <p:cNvSpPr/>
          <p:nvPr/>
        </p:nvSpPr>
        <p:spPr>
          <a:xfrm>
            <a:off x="3487107" y="291596"/>
            <a:ext cx="280929" cy="552314"/>
          </a:xfrm>
          <a:prstGeom prst="chevron">
            <a:avLst>
              <a:gd name="adj" fmla="val 50000"/>
            </a:avLst>
          </a:prstGeom>
          <a:solidFill>
            <a:srgbClr val="08C5A7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3768036" y="291596"/>
            <a:ext cx="279366" cy="552314"/>
          </a:xfrm>
          <a:prstGeom prst="chevron">
            <a:avLst>
              <a:gd name="adj" fmla="val 50000"/>
            </a:avLst>
          </a:prstGeom>
          <a:solidFill>
            <a:srgbClr val="697D95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668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16200000">
            <a:off x="-1223621" y="3297250"/>
            <a:ext cx="6858002" cy="263498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26944" y="326636"/>
            <a:ext cx="1290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산출물</a:t>
            </a:r>
          </a:p>
        </p:txBody>
      </p:sp>
      <p:grpSp>
        <p:nvGrpSpPr>
          <p:cNvPr id="4" name="그룹 3"/>
          <p:cNvGrpSpPr/>
          <p:nvPr/>
        </p:nvGrpSpPr>
        <p:grpSpPr>
          <a:xfrm rot="5400000">
            <a:off x="1196882" y="635207"/>
            <a:ext cx="1120896" cy="552408"/>
            <a:chOff x="3571945" y="305128"/>
            <a:chExt cx="1120896" cy="552408"/>
          </a:xfrm>
        </p:grpSpPr>
        <p:sp>
          <p:nvSpPr>
            <p:cNvPr id="11" name="갈매기형 수장 10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571945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2" name="갈매기형 수장 11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852169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3" name="갈매기형 수장 12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132393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4" name="갈매기형 수장 13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412617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 rot="16200000">
            <a:off x="-3297252" y="3297252"/>
            <a:ext cx="6858002" cy="263498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F744AC-7549-F4AA-DD53-834D76175CF5}"/>
              </a:ext>
            </a:extLst>
          </p:cNvPr>
          <p:cNvSpPr txBox="1"/>
          <p:nvPr/>
        </p:nvSpPr>
        <p:spPr>
          <a:xfrm>
            <a:off x="644481" y="1618905"/>
            <a:ext cx="101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메인화면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7B3952-B299-A513-2C2E-51FE4A7701AD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226" y="548998"/>
            <a:ext cx="9720000" cy="5760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C885DCC-C55F-A777-16DA-D5F9770A80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8074" y="2412282"/>
            <a:ext cx="1410894" cy="1410894"/>
          </a:xfrm>
          <a:prstGeom prst="rect">
            <a:avLst/>
          </a:prstGeom>
        </p:spPr>
      </p:pic>
      <p:sp>
        <p:nvSpPr>
          <p:cNvPr id="3" name="TextBox 36">
            <a:extLst>
              <a:ext uri="{FF2B5EF4-FFF2-40B4-BE49-F238E27FC236}">
                <a16:creationId xmlns:a16="http://schemas.microsoft.com/office/drawing/2014/main" id="{4C4A6173-E80C-45FE-CF05-0F0F5DE6AA78}"/>
              </a:ext>
            </a:extLst>
          </p:cNvPr>
          <p:cNvSpPr txBox="1"/>
          <p:nvPr/>
        </p:nvSpPr>
        <p:spPr>
          <a:xfrm>
            <a:off x="139132" y="3933101"/>
            <a:ext cx="2100252" cy="642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210 맨발의청춘 R"/>
                <a:ea typeface="210 맨발의청춘 R"/>
              </a:rPr>
              <a:t>기업과 구직자에게 </a:t>
            </a:r>
          </a:p>
          <a:p>
            <a:pPr algn="ctr">
              <a:defRPr/>
            </a:pPr>
            <a:r>
              <a:rPr lang="ko-KR" altLang="en-US">
                <a:latin typeface="210 맨발의청춘 R"/>
                <a:ea typeface="210 맨발의청춘 R"/>
              </a:rPr>
              <a:t>다양한 정보 제공</a:t>
            </a:r>
          </a:p>
        </p:txBody>
      </p:sp>
    </p:spTree>
    <p:extLst>
      <p:ext uri="{BB962C8B-B14F-4D97-AF65-F5344CB8AC3E}">
        <p14:creationId xmlns:p14="http://schemas.microsoft.com/office/powerpoint/2010/main" val="678648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937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07942" y="2603870"/>
            <a:ext cx="45711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프로젝트 개요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40096" y="1815178"/>
            <a:ext cx="1306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Part.1</a:t>
            </a:r>
            <a:endParaRPr lang="ko-KR" altLang="en-US" sz="28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06397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16200000">
            <a:off x="-1223621" y="3297250"/>
            <a:ext cx="6858002" cy="263498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26944" y="326636"/>
            <a:ext cx="1290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산출물</a:t>
            </a:r>
          </a:p>
        </p:txBody>
      </p:sp>
      <p:grpSp>
        <p:nvGrpSpPr>
          <p:cNvPr id="4" name="그룹 3"/>
          <p:cNvGrpSpPr/>
          <p:nvPr/>
        </p:nvGrpSpPr>
        <p:grpSpPr>
          <a:xfrm rot="5400000">
            <a:off x="1196882" y="635207"/>
            <a:ext cx="1120896" cy="552408"/>
            <a:chOff x="3571945" y="305128"/>
            <a:chExt cx="1120896" cy="552408"/>
          </a:xfrm>
        </p:grpSpPr>
        <p:sp>
          <p:nvSpPr>
            <p:cNvPr id="11" name="갈매기형 수장 10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571945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2" name="갈매기형 수장 11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852169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3" name="갈매기형 수장 12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132393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4" name="갈매기형 수장 13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412617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 rot="16200000">
            <a:off x="-3297252" y="3297252"/>
            <a:ext cx="6858002" cy="263498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F744AC-7549-F4AA-DD53-834D76175CF5}"/>
              </a:ext>
            </a:extLst>
          </p:cNvPr>
          <p:cNvSpPr txBox="1"/>
          <p:nvPr/>
        </p:nvSpPr>
        <p:spPr>
          <a:xfrm>
            <a:off x="540287" y="1618905"/>
            <a:ext cx="1226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기업회원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마이페이지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7B608F62-750D-39ED-B797-3BF553C1E348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226" y="548998"/>
            <a:ext cx="9720000" cy="576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9D271C8-0266-4CF1-C285-7EC6E184DB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6698" y="2534037"/>
            <a:ext cx="1160632" cy="1160632"/>
          </a:xfrm>
          <a:prstGeom prst="rect">
            <a:avLst/>
          </a:prstGeom>
        </p:spPr>
      </p:pic>
      <p:sp>
        <p:nvSpPr>
          <p:cNvPr id="17" name="TextBox 45">
            <a:extLst>
              <a:ext uri="{FF2B5EF4-FFF2-40B4-BE49-F238E27FC236}">
                <a16:creationId xmlns:a16="http://schemas.microsoft.com/office/drawing/2014/main" id="{B6AEE29D-9468-B543-2808-5F9998D0930B}"/>
              </a:ext>
            </a:extLst>
          </p:cNvPr>
          <p:cNvSpPr txBox="1"/>
          <p:nvPr/>
        </p:nvSpPr>
        <p:spPr>
          <a:xfrm>
            <a:off x="250156" y="3882851"/>
            <a:ext cx="1803426" cy="64142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dirty="0">
                <a:latin typeface="210 맨발의청춘 R"/>
                <a:ea typeface="210 맨발의청춘 R"/>
              </a:rPr>
              <a:t>취업</a:t>
            </a:r>
            <a:r>
              <a:rPr lang="en-US" altLang="ko-KR" dirty="0">
                <a:latin typeface="210 맨발의청춘 R"/>
                <a:ea typeface="210 맨발의청춘 R"/>
              </a:rPr>
              <a:t>/</a:t>
            </a:r>
            <a:r>
              <a:rPr lang="ko-KR" altLang="en-US" dirty="0">
                <a:latin typeface="210 맨발의청춘 R"/>
                <a:ea typeface="210 맨발의청춘 R"/>
              </a:rPr>
              <a:t>구인지원</a:t>
            </a:r>
          </a:p>
          <a:p>
            <a:pPr algn="ctr">
              <a:defRPr/>
            </a:pPr>
            <a:r>
              <a:rPr lang="ko-KR" altLang="en-US" dirty="0">
                <a:latin typeface="210 맨발의청춘 R"/>
                <a:ea typeface="210 맨발의청춘 R"/>
              </a:rPr>
              <a:t>프로그램</a:t>
            </a:r>
            <a:r>
              <a:rPr lang="en-US" altLang="ko-KR" dirty="0">
                <a:latin typeface="210 맨발의청춘 R"/>
                <a:ea typeface="210 맨발의청춘 R"/>
              </a:rPr>
              <a:t> </a:t>
            </a:r>
            <a:r>
              <a:rPr lang="ko-KR" altLang="en-US" dirty="0">
                <a:latin typeface="210 맨발의청춘 R"/>
                <a:ea typeface="210 맨발의청춘 R"/>
              </a:rPr>
              <a:t>차별화</a:t>
            </a:r>
          </a:p>
        </p:txBody>
      </p:sp>
    </p:spTree>
    <p:extLst>
      <p:ext uri="{BB962C8B-B14F-4D97-AF65-F5344CB8AC3E}">
        <p14:creationId xmlns:p14="http://schemas.microsoft.com/office/powerpoint/2010/main" val="24835289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16200000">
            <a:off x="-1223621" y="3297250"/>
            <a:ext cx="6858002" cy="263498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26944" y="326636"/>
            <a:ext cx="1290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산출물</a:t>
            </a:r>
          </a:p>
        </p:txBody>
      </p:sp>
      <p:grpSp>
        <p:nvGrpSpPr>
          <p:cNvPr id="4" name="그룹 3"/>
          <p:cNvGrpSpPr/>
          <p:nvPr/>
        </p:nvGrpSpPr>
        <p:grpSpPr>
          <a:xfrm rot="5400000">
            <a:off x="1196882" y="635207"/>
            <a:ext cx="1120896" cy="552408"/>
            <a:chOff x="3571945" y="305128"/>
            <a:chExt cx="1120896" cy="552408"/>
          </a:xfrm>
        </p:grpSpPr>
        <p:sp>
          <p:nvSpPr>
            <p:cNvPr id="11" name="갈매기형 수장 10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571945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2" name="갈매기형 수장 11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852169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3" name="갈매기형 수장 12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132393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4" name="갈매기형 수장 13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412617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 rot="16200000">
            <a:off x="-3297252" y="3297252"/>
            <a:ext cx="6858002" cy="263498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AF83A7-F783-F1CD-C624-34CC257D4968}"/>
              </a:ext>
            </a:extLst>
          </p:cNvPr>
          <p:cNvSpPr txBox="1"/>
          <p:nvPr/>
        </p:nvSpPr>
        <p:spPr>
          <a:xfrm>
            <a:off x="644482" y="1618905"/>
            <a:ext cx="101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채용정보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21A22A12-B713-3F6A-9A00-8C7E5B138487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226" y="548998"/>
            <a:ext cx="9720000" cy="576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08C041F-4C72-068C-BDD5-4E3D9E8D420B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377226" y="548998"/>
            <a:ext cx="9720000" cy="576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FE30192-FBF7-7602-FD30-13878E2621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96698" y="2534037"/>
            <a:ext cx="1160632" cy="1160632"/>
          </a:xfrm>
          <a:prstGeom prst="rect">
            <a:avLst/>
          </a:prstGeom>
        </p:spPr>
      </p:pic>
      <p:sp>
        <p:nvSpPr>
          <p:cNvPr id="20" name="TextBox 45">
            <a:extLst>
              <a:ext uri="{FF2B5EF4-FFF2-40B4-BE49-F238E27FC236}">
                <a16:creationId xmlns:a16="http://schemas.microsoft.com/office/drawing/2014/main" id="{20065912-DF55-B3A9-96BF-F4F3E1E1FD47}"/>
              </a:ext>
            </a:extLst>
          </p:cNvPr>
          <p:cNvSpPr txBox="1"/>
          <p:nvPr/>
        </p:nvSpPr>
        <p:spPr>
          <a:xfrm>
            <a:off x="250156" y="3882851"/>
            <a:ext cx="1803426" cy="64142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dirty="0">
                <a:latin typeface="210 맨발의청춘 R"/>
                <a:ea typeface="210 맨발의청춘 R"/>
              </a:rPr>
              <a:t>취업</a:t>
            </a:r>
            <a:r>
              <a:rPr lang="en-US" altLang="ko-KR" dirty="0">
                <a:latin typeface="210 맨발의청춘 R"/>
                <a:ea typeface="210 맨발의청춘 R"/>
              </a:rPr>
              <a:t>/</a:t>
            </a:r>
            <a:r>
              <a:rPr lang="ko-KR" altLang="en-US" dirty="0">
                <a:latin typeface="210 맨발의청춘 R"/>
                <a:ea typeface="210 맨발의청춘 R"/>
              </a:rPr>
              <a:t>구인지원</a:t>
            </a:r>
          </a:p>
          <a:p>
            <a:pPr algn="ctr">
              <a:defRPr/>
            </a:pPr>
            <a:r>
              <a:rPr lang="ko-KR" altLang="en-US" dirty="0">
                <a:latin typeface="210 맨발의청춘 R"/>
                <a:ea typeface="210 맨발의청춘 R"/>
              </a:rPr>
              <a:t>프로그램</a:t>
            </a:r>
            <a:r>
              <a:rPr lang="en-US" altLang="ko-KR" dirty="0">
                <a:latin typeface="210 맨발의청춘 R"/>
                <a:ea typeface="210 맨발의청춘 R"/>
              </a:rPr>
              <a:t> </a:t>
            </a:r>
            <a:r>
              <a:rPr lang="ko-KR" altLang="en-US" dirty="0">
                <a:latin typeface="210 맨발의청춘 R"/>
                <a:ea typeface="210 맨발의청춘 R"/>
              </a:rPr>
              <a:t>차별화</a:t>
            </a:r>
          </a:p>
        </p:txBody>
      </p:sp>
    </p:spTree>
    <p:extLst>
      <p:ext uri="{BB962C8B-B14F-4D97-AF65-F5344CB8AC3E}">
        <p14:creationId xmlns:p14="http://schemas.microsoft.com/office/powerpoint/2010/main" val="533403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16200000">
            <a:off x="-1223621" y="3297250"/>
            <a:ext cx="6858002" cy="263498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26944" y="326636"/>
            <a:ext cx="1290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산출물</a:t>
            </a:r>
          </a:p>
        </p:txBody>
      </p:sp>
      <p:grpSp>
        <p:nvGrpSpPr>
          <p:cNvPr id="4" name="그룹 3"/>
          <p:cNvGrpSpPr/>
          <p:nvPr/>
        </p:nvGrpSpPr>
        <p:grpSpPr>
          <a:xfrm rot="5400000">
            <a:off x="1196882" y="635207"/>
            <a:ext cx="1120896" cy="552408"/>
            <a:chOff x="3571945" y="305128"/>
            <a:chExt cx="1120896" cy="552408"/>
          </a:xfrm>
        </p:grpSpPr>
        <p:sp>
          <p:nvSpPr>
            <p:cNvPr id="11" name="갈매기형 수장 10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571945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2" name="갈매기형 수장 11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852169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3" name="갈매기형 수장 12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132393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4" name="갈매기형 수장 13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412617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 rot="16200000">
            <a:off x="-3297252" y="3297252"/>
            <a:ext cx="6858002" cy="263498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4C582B2-1EDD-9B8E-9F58-B669457F4B72}"/>
              </a:ext>
            </a:extLst>
          </p:cNvPr>
          <p:cNvSpPr/>
          <p:nvPr/>
        </p:nvSpPr>
        <p:spPr>
          <a:xfrm>
            <a:off x="6960260" y="5567680"/>
            <a:ext cx="4073500" cy="5689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F744AC-7549-F4AA-DD53-834D76175CF5}"/>
              </a:ext>
            </a:extLst>
          </p:cNvPr>
          <p:cNvSpPr txBox="1"/>
          <p:nvPr/>
        </p:nvSpPr>
        <p:spPr>
          <a:xfrm>
            <a:off x="540287" y="1618905"/>
            <a:ext cx="1226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기업회원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마이페이지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" name="별: 꼭짓점 5개 1">
            <a:extLst>
              <a:ext uri="{FF2B5EF4-FFF2-40B4-BE49-F238E27FC236}">
                <a16:creationId xmlns:a16="http://schemas.microsoft.com/office/drawing/2014/main" id="{16C42064-FFC6-55C9-4573-D967C19995A6}"/>
              </a:ext>
            </a:extLst>
          </p:cNvPr>
          <p:cNvSpPr/>
          <p:nvPr/>
        </p:nvSpPr>
        <p:spPr>
          <a:xfrm>
            <a:off x="6408843" y="5069718"/>
            <a:ext cx="180000" cy="18000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별: 꼭짓점 5개 2">
            <a:extLst>
              <a:ext uri="{FF2B5EF4-FFF2-40B4-BE49-F238E27FC236}">
                <a16:creationId xmlns:a16="http://schemas.microsoft.com/office/drawing/2014/main" id="{AB3C3E45-7411-F2AF-085E-2B0E10040C29}"/>
              </a:ext>
            </a:extLst>
          </p:cNvPr>
          <p:cNvSpPr/>
          <p:nvPr/>
        </p:nvSpPr>
        <p:spPr>
          <a:xfrm>
            <a:off x="6408843" y="4401986"/>
            <a:ext cx="180000" cy="18000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별: 꼭짓점 5개 5">
            <a:extLst>
              <a:ext uri="{FF2B5EF4-FFF2-40B4-BE49-F238E27FC236}">
                <a16:creationId xmlns:a16="http://schemas.microsoft.com/office/drawing/2014/main" id="{1D67FEEA-CA4C-CD77-718E-5906A25DABA4}"/>
              </a:ext>
            </a:extLst>
          </p:cNvPr>
          <p:cNvSpPr/>
          <p:nvPr/>
        </p:nvSpPr>
        <p:spPr>
          <a:xfrm>
            <a:off x="6408843" y="3734254"/>
            <a:ext cx="180000" cy="18000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별: 꼭짓점 5개 6">
            <a:extLst>
              <a:ext uri="{FF2B5EF4-FFF2-40B4-BE49-F238E27FC236}">
                <a16:creationId xmlns:a16="http://schemas.microsoft.com/office/drawing/2014/main" id="{64F5F680-6746-6844-101C-4B7112DEDFC0}"/>
              </a:ext>
            </a:extLst>
          </p:cNvPr>
          <p:cNvSpPr/>
          <p:nvPr/>
        </p:nvSpPr>
        <p:spPr>
          <a:xfrm>
            <a:off x="6408843" y="3066522"/>
            <a:ext cx="180000" cy="18000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별: 꼭짓점 5개 14">
            <a:extLst>
              <a:ext uri="{FF2B5EF4-FFF2-40B4-BE49-F238E27FC236}">
                <a16:creationId xmlns:a16="http://schemas.microsoft.com/office/drawing/2014/main" id="{80C7CD65-7CB5-0DF6-B526-7AE9A9B651F3}"/>
              </a:ext>
            </a:extLst>
          </p:cNvPr>
          <p:cNvSpPr/>
          <p:nvPr/>
        </p:nvSpPr>
        <p:spPr>
          <a:xfrm>
            <a:off x="6408843" y="2456014"/>
            <a:ext cx="180000" cy="18000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별: 꼭짓점 5개 17">
            <a:extLst>
              <a:ext uri="{FF2B5EF4-FFF2-40B4-BE49-F238E27FC236}">
                <a16:creationId xmlns:a16="http://schemas.microsoft.com/office/drawing/2014/main" id="{0C52BA46-C7E9-7430-A1FA-201378D5F4D8}"/>
              </a:ext>
            </a:extLst>
          </p:cNvPr>
          <p:cNvSpPr/>
          <p:nvPr/>
        </p:nvSpPr>
        <p:spPr>
          <a:xfrm>
            <a:off x="6431472" y="1827242"/>
            <a:ext cx="180000" cy="18000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41864074-CC7B-D492-EA76-85D1F28B3AC6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226" y="548998"/>
            <a:ext cx="9720000" cy="576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92A67EA-D518-6403-20CC-E8CEC8649F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8074" y="2412282"/>
            <a:ext cx="1410894" cy="1410894"/>
          </a:xfrm>
          <a:prstGeom prst="rect">
            <a:avLst/>
          </a:prstGeom>
        </p:spPr>
      </p:pic>
      <p:sp>
        <p:nvSpPr>
          <p:cNvPr id="24" name="TextBox 36">
            <a:extLst>
              <a:ext uri="{FF2B5EF4-FFF2-40B4-BE49-F238E27FC236}">
                <a16:creationId xmlns:a16="http://schemas.microsoft.com/office/drawing/2014/main" id="{62FF8D27-2554-8006-D5DC-A070C367149C}"/>
              </a:ext>
            </a:extLst>
          </p:cNvPr>
          <p:cNvSpPr txBox="1"/>
          <p:nvPr/>
        </p:nvSpPr>
        <p:spPr>
          <a:xfrm>
            <a:off x="139132" y="3933101"/>
            <a:ext cx="2100252" cy="642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210 맨발의청춘 R"/>
                <a:ea typeface="210 맨발의청춘 R"/>
              </a:rPr>
              <a:t>기업과 구직자에게 </a:t>
            </a:r>
          </a:p>
          <a:p>
            <a:pPr algn="ctr">
              <a:defRPr/>
            </a:pPr>
            <a:r>
              <a:rPr lang="ko-KR" altLang="en-US">
                <a:latin typeface="210 맨발의청춘 R"/>
                <a:ea typeface="210 맨발의청춘 R"/>
              </a:rPr>
              <a:t>다양한 정보 제공</a:t>
            </a:r>
          </a:p>
        </p:txBody>
      </p:sp>
    </p:spTree>
    <p:extLst>
      <p:ext uri="{BB962C8B-B14F-4D97-AF65-F5344CB8AC3E}">
        <p14:creationId xmlns:p14="http://schemas.microsoft.com/office/powerpoint/2010/main" val="24291242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6944" y="326636"/>
            <a:ext cx="1290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산출물</a:t>
            </a:r>
          </a:p>
        </p:txBody>
      </p:sp>
      <p:grpSp>
        <p:nvGrpSpPr>
          <p:cNvPr id="4" name="그룹 3"/>
          <p:cNvGrpSpPr/>
          <p:nvPr/>
        </p:nvGrpSpPr>
        <p:grpSpPr>
          <a:xfrm rot="5400000">
            <a:off x="1196882" y="635207"/>
            <a:ext cx="1120896" cy="552408"/>
            <a:chOff x="3571945" y="305128"/>
            <a:chExt cx="1120896" cy="552408"/>
          </a:xfrm>
        </p:grpSpPr>
        <p:sp>
          <p:nvSpPr>
            <p:cNvPr id="11" name="갈매기형 수장 10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571945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2" name="갈매기형 수장 11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852169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3" name="갈매기형 수장 12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132393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4" name="갈매기형 수장 13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412617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 rot="16200000">
            <a:off x="-3297252" y="3297252"/>
            <a:ext cx="6858002" cy="263498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44480" y="1618905"/>
            <a:ext cx="101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인재정보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9026" y="2794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B3E79BE-E119-8A9A-45C2-549C657D1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274" y="533248"/>
            <a:ext cx="9720000" cy="5791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1B47DF-EBDB-07D2-6D44-D6CD17381131}"/>
              </a:ext>
            </a:extLst>
          </p:cNvPr>
          <p:cNvSpPr/>
          <p:nvPr/>
        </p:nvSpPr>
        <p:spPr>
          <a:xfrm>
            <a:off x="11336350" y="4318000"/>
            <a:ext cx="662167" cy="3454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5A8F26-EC73-3DFE-7805-0DA32F2CDB14}"/>
              </a:ext>
            </a:extLst>
          </p:cNvPr>
          <p:cNvSpPr/>
          <p:nvPr/>
        </p:nvSpPr>
        <p:spPr>
          <a:xfrm rot="16200000">
            <a:off x="-1223621" y="3297250"/>
            <a:ext cx="6858002" cy="263498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828428-0EE0-55FA-FA13-13C957026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976" y="1014410"/>
            <a:ext cx="3714750" cy="48291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7BB8A9C-016F-AD38-D94B-588A67EEA2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8074" y="2412282"/>
            <a:ext cx="1410894" cy="1410894"/>
          </a:xfrm>
          <a:prstGeom prst="rect">
            <a:avLst/>
          </a:prstGeom>
        </p:spPr>
      </p:pic>
      <p:sp>
        <p:nvSpPr>
          <p:cNvPr id="5" name="TextBox 36">
            <a:extLst>
              <a:ext uri="{FF2B5EF4-FFF2-40B4-BE49-F238E27FC236}">
                <a16:creationId xmlns:a16="http://schemas.microsoft.com/office/drawing/2014/main" id="{9A90C5F8-CAD3-A63E-03A1-E5A35DB16392}"/>
              </a:ext>
            </a:extLst>
          </p:cNvPr>
          <p:cNvSpPr txBox="1"/>
          <p:nvPr/>
        </p:nvSpPr>
        <p:spPr>
          <a:xfrm>
            <a:off x="139132" y="3933101"/>
            <a:ext cx="2100252" cy="642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210 맨발의청춘 R"/>
                <a:ea typeface="210 맨발의청춘 R"/>
              </a:rPr>
              <a:t>기업과 구직자에게 </a:t>
            </a:r>
          </a:p>
          <a:p>
            <a:pPr algn="ctr">
              <a:defRPr/>
            </a:pPr>
            <a:r>
              <a:rPr lang="ko-KR" altLang="en-US">
                <a:latin typeface="210 맨발의청춘 R"/>
                <a:ea typeface="210 맨발의청춘 R"/>
              </a:rPr>
              <a:t>다양한 정보 제공</a:t>
            </a:r>
          </a:p>
        </p:txBody>
      </p:sp>
    </p:spTree>
    <p:extLst>
      <p:ext uri="{BB962C8B-B14F-4D97-AF65-F5344CB8AC3E}">
        <p14:creationId xmlns:p14="http://schemas.microsoft.com/office/powerpoint/2010/main" val="401542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BDBE8614-52DE-1CD0-B079-2724C9C463FA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226" y="548998"/>
            <a:ext cx="9720000" cy="5760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 rot="16200000">
            <a:off x="-1223621" y="3297250"/>
            <a:ext cx="6858002" cy="263498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26944" y="326636"/>
            <a:ext cx="1290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산출물</a:t>
            </a:r>
          </a:p>
        </p:txBody>
      </p:sp>
      <p:grpSp>
        <p:nvGrpSpPr>
          <p:cNvPr id="4" name="그룹 3"/>
          <p:cNvGrpSpPr/>
          <p:nvPr/>
        </p:nvGrpSpPr>
        <p:grpSpPr>
          <a:xfrm rot="5400000">
            <a:off x="1196882" y="635207"/>
            <a:ext cx="1120896" cy="552408"/>
            <a:chOff x="3571945" y="305128"/>
            <a:chExt cx="1120896" cy="552408"/>
          </a:xfrm>
        </p:grpSpPr>
        <p:sp>
          <p:nvSpPr>
            <p:cNvPr id="11" name="갈매기형 수장 10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571945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2" name="갈매기형 수장 11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852169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3" name="갈매기형 수장 12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132393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4" name="갈매기형 수장 13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412617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 rot="16200000">
            <a:off x="-3297252" y="3297252"/>
            <a:ext cx="6858002" cy="263498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F744AC-7549-F4AA-DD53-834D76175CF5}"/>
              </a:ext>
            </a:extLst>
          </p:cNvPr>
          <p:cNvSpPr txBox="1"/>
          <p:nvPr/>
        </p:nvSpPr>
        <p:spPr>
          <a:xfrm>
            <a:off x="540287" y="1618905"/>
            <a:ext cx="1226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기업회원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마이페이지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08D394-D78F-174D-BFBF-5E294EB0B85E}"/>
              </a:ext>
            </a:extLst>
          </p:cNvPr>
          <p:cNvSpPr/>
          <p:nvPr/>
        </p:nvSpPr>
        <p:spPr>
          <a:xfrm>
            <a:off x="3884103" y="5651570"/>
            <a:ext cx="2785145" cy="5689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CBF2CB-979B-D507-0645-2432A65E9B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6698" y="2534037"/>
            <a:ext cx="1160632" cy="1160632"/>
          </a:xfrm>
          <a:prstGeom prst="rect">
            <a:avLst/>
          </a:prstGeom>
        </p:spPr>
      </p:pic>
      <p:sp>
        <p:nvSpPr>
          <p:cNvPr id="8" name="TextBox 45">
            <a:extLst>
              <a:ext uri="{FF2B5EF4-FFF2-40B4-BE49-F238E27FC236}">
                <a16:creationId xmlns:a16="http://schemas.microsoft.com/office/drawing/2014/main" id="{87CC9CF9-9F24-AA48-1C51-E475827DDBC8}"/>
              </a:ext>
            </a:extLst>
          </p:cNvPr>
          <p:cNvSpPr txBox="1"/>
          <p:nvPr/>
        </p:nvSpPr>
        <p:spPr>
          <a:xfrm>
            <a:off x="250156" y="3882851"/>
            <a:ext cx="1803426" cy="64142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dirty="0">
                <a:latin typeface="210 맨발의청춘 R"/>
                <a:ea typeface="210 맨발의청춘 R"/>
              </a:rPr>
              <a:t>취업</a:t>
            </a:r>
            <a:r>
              <a:rPr lang="en-US" altLang="ko-KR" dirty="0">
                <a:latin typeface="210 맨발의청춘 R"/>
                <a:ea typeface="210 맨발의청춘 R"/>
              </a:rPr>
              <a:t>/</a:t>
            </a:r>
            <a:r>
              <a:rPr lang="ko-KR" altLang="en-US" dirty="0">
                <a:latin typeface="210 맨발의청춘 R"/>
                <a:ea typeface="210 맨발의청춘 R"/>
              </a:rPr>
              <a:t>구인지원</a:t>
            </a:r>
          </a:p>
          <a:p>
            <a:pPr algn="ctr">
              <a:defRPr/>
            </a:pPr>
            <a:r>
              <a:rPr lang="ko-KR" altLang="en-US" dirty="0">
                <a:latin typeface="210 맨발의청춘 R"/>
                <a:ea typeface="210 맨발의청춘 R"/>
              </a:rPr>
              <a:t>프로그램</a:t>
            </a:r>
            <a:r>
              <a:rPr lang="en-US" altLang="ko-KR" dirty="0">
                <a:latin typeface="210 맨발의청춘 R"/>
                <a:ea typeface="210 맨발의청춘 R"/>
              </a:rPr>
              <a:t> </a:t>
            </a:r>
            <a:r>
              <a:rPr lang="ko-KR" altLang="en-US" dirty="0">
                <a:latin typeface="210 맨발의청춘 R"/>
                <a:ea typeface="210 맨발의청춘 R"/>
              </a:rPr>
              <a:t>차별화</a:t>
            </a:r>
          </a:p>
        </p:txBody>
      </p:sp>
    </p:spTree>
    <p:extLst>
      <p:ext uri="{BB962C8B-B14F-4D97-AF65-F5344CB8AC3E}">
        <p14:creationId xmlns:p14="http://schemas.microsoft.com/office/powerpoint/2010/main" val="31057418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6E6F1A6C-1A6F-D565-35E3-571815F217BB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226" y="556949"/>
            <a:ext cx="9720000" cy="5760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 rot="16200000">
            <a:off x="-1223621" y="3297250"/>
            <a:ext cx="6858002" cy="263498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26944" y="326636"/>
            <a:ext cx="1290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산출물</a:t>
            </a:r>
          </a:p>
        </p:txBody>
      </p:sp>
      <p:grpSp>
        <p:nvGrpSpPr>
          <p:cNvPr id="4" name="그룹 3"/>
          <p:cNvGrpSpPr/>
          <p:nvPr/>
        </p:nvGrpSpPr>
        <p:grpSpPr>
          <a:xfrm rot="5400000">
            <a:off x="1196882" y="635207"/>
            <a:ext cx="1120896" cy="552408"/>
            <a:chOff x="3571945" y="305128"/>
            <a:chExt cx="1120896" cy="552408"/>
          </a:xfrm>
        </p:grpSpPr>
        <p:sp>
          <p:nvSpPr>
            <p:cNvPr id="11" name="갈매기형 수장 10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571945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2" name="갈매기형 수장 11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852169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3" name="갈매기형 수장 12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132393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4" name="갈매기형 수장 13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412617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 rot="16200000">
            <a:off x="-3297252" y="3297252"/>
            <a:ext cx="6858002" cy="263498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516DE5E-970A-8DBE-8E26-F549CC23A391}"/>
              </a:ext>
            </a:extLst>
          </p:cNvPr>
          <p:cNvSpPr/>
          <p:nvPr/>
        </p:nvSpPr>
        <p:spPr>
          <a:xfrm>
            <a:off x="8858865" y="1618905"/>
            <a:ext cx="511277" cy="4262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9DA9581E-7611-EB2E-659B-35F97C631242}"/>
              </a:ext>
            </a:extLst>
          </p:cNvPr>
          <p:cNvSpPr/>
          <p:nvPr/>
        </p:nvSpPr>
        <p:spPr>
          <a:xfrm rot="10467105">
            <a:off x="8149631" y="1628156"/>
            <a:ext cx="711468" cy="5732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29A1B13-F294-E3F3-EB6E-CD8A94428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087" y="723900"/>
            <a:ext cx="3933825" cy="54102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5A4C003-0477-55C0-B6ED-F519523796BB}"/>
              </a:ext>
            </a:extLst>
          </p:cNvPr>
          <p:cNvSpPr/>
          <p:nvPr/>
        </p:nvSpPr>
        <p:spPr>
          <a:xfrm>
            <a:off x="11423192" y="1690465"/>
            <a:ext cx="432203" cy="3371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B0C4869A-E7CD-53C0-B0B3-A703AAEC5B1E}"/>
              </a:ext>
            </a:extLst>
          </p:cNvPr>
          <p:cNvSpPr/>
          <p:nvPr/>
        </p:nvSpPr>
        <p:spPr>
          <a:xfrm rot="4902077">
            <a:off x="10745930" y="1582556"/>
            <a:ext cx="544779" cy="7149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C5E5575-D363-E518-4F10-77BD5AF13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622" y="723900"/>
            <a:ext cx="3933825" cy="54197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F744AC-7549-F4AA-DD53-834D76175CF5}"/>
              </a:ext>
            </a:extLst>
          </p:cNvPr>
          <p:cNvSpPr txBox="1"/>
          <p:nvPr/>
        </p:nvSpPr>
        <p:spPr>
          <a:xfrm>
            <a:off x="540287" y="1618905"/>
            <a:ext cx="1226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기업회원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마이페이지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57689ED-8A9F-7000-1E6D-709392F11A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96698" y="2534037"/>
            <a:ext cx="1160632" cy="1160632"/>
          </a:xfrm>
          <a:prstGeom prst="rect">
            <a:avLst/>
          </a:prstGeom>
        </p:spPr>
      </p:pic>
      <p:sp>
        <p:nvSpPr>
          <p:cNvPr id="19" name="TextBox 45">
            <a:extLst>
              <a:ext uri="{FF2B5EF4-FFF2-40B4-BE49-F238E27FC236}">
                <a16:creationId xmlns:a16="http://schemas.microsoft.com/office/drawing/2014/main" id="{547721D1-2710-3B18-D613-5214469AEB58}"/>
              </a:ext>
            </a:extLst>
          </p:cNvPr>
          <p:cNvSpPr txBox="1"/>
          <p:nvPr/>
        </p:nvSpPr>
        <p:spPr>
          <a:xfrm>
            <a:off x="250156" y="3882851"/>
            <a:ext cx="1803426" cy="64142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dirty="0">
                <a:latin typeface="210 맨발의청춘 R"/>
                <a:ea typeface="210 맨발의청춘 R"/>
              </a:rPr>
              <a:t>취업</a:t>
            </a:r>
            <a:r>
              <a:rPr lang="en-US" altLang="ko-KR" dirty="0">
                <a:latin typeface="210 맨발의청춘 R"/>
                <a:ea typeface="210 맨발의청춘 R"/>
              </a:rPr>
              <a:t>/</a:t>
            </a:r>
            <a:r>
              <a:rPr lang="ko-KR" altLang="en-US" dirty="0">
                <a:latin typeface="210 맨발의청춘 R"/>
                <a:ea typeface="210 맨발의청춘 R"/>
              </a:rPr>
              <a:t>구인지원</a:t>
            </a:r>
          </a:p>
          <a:p>
            <a:pPr algn="ctr">
              <a:defRPr/>
            </a:pPr>
            <a:r>
              <a:rPr lang="ko-KR" altLang="en-US" dirty="0">
                <a:latin typeface="210 맨발의청춘 R"/>
                <a:ea typeface="210 맨발의청춘 R"/>
              </a:rPr>
              <a:t>프로그램</a:t>
            </a:r>
            <a:r>
              <a:rPr lang="en-US" altLang="ko-KR" dirty="0">
                <a:latin typeface="210 맨발의청춘 R"/>
                <a:ea typeface="210 맨발의청춘 R"/>
              </a:rPr>
              <a:t> </a:t>
            </a:r>
            <a:r>
              <a:rPr lang="ko-KR" altLang="en-US" dirty="0">
                <a:latin typeface="210 맨발의청춘 R"/>
                <a:ea typeface="210 맨발의청춘 R"/>
              </a:rPr>
              <a:t>차별화</a:t>
            </a:r>
          </a:p>
        </p:txBody>
      </p:sp>
    </p:spTree>
    <p:extLst>
      <p:ext uri="{BB962C8B-B14F-4D97-AF65-F5344CB8AC3E}">
        <p14:creationId xmlns:p14="http://schemas.microsoft.com/office/powerpoint/2010/main" val="368592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7" grpId="0" animBg="1"/>
      <p:bldP spid="17" grpId="1" animBg="1"/>
      <p:bldP spid="20" grpId="0" animBg="1"/>
      <p:bldP spid="20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16200000">
            <a:off x="-1223621" y="3297250"/>
            <a:ext cx="6858002" cy="263498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26944" y="326636"/>
            <a:ext cx="1290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산출물</a:t>
            </a:r>
          </a:p>
        </p:txBody>
      </p:sp>
      <p:grpSp>
        <p:nvGrpSpPr>
          <p:cNvPr id="4" name="그룹 3"/>
          <p:cNvGrpSpPr/>
          <p:nvPr/>
        </p:nvGrpSpPr>
        <p:grpSpPr>
          <a:xfrm rot="5400000">
            <a:off x="1196882" y="635207"/>
            <a:ext cx="1120896" cy="552408"/>
            <a:chOff x="3571945" y="305128"/>
            <a:chExt cx="1120896" cy="552408"/>
          </a:xfrm>
        </p:grpSpPr>
        <p:sp>
          <p:nvSpPr>
            <p:cNvPr id="11" name="갈매기형 수장 10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571945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2" name="갈매기형 수장 11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852169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3" name="갈매기형 수장 12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132393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4" name="갈매기형 수장 13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412617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 rot="16200000">
            <a:off x="-3297252" y="3297252"/>
            <a:ext cx="6858002" cy="263498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F744AC-7549-F4AA-DD53-834D76175CF5}"/>
              </a:ext>
            </a:extLst>
          </p:cNvPr>
          <p:cNvSpPr txBox="1"/>
          <p:nvPr/>
        </p:nvSpPr>
        <p:spPr>
          <a:xfrm>
            <a:off x="644481" y="1618905"/>
            <a:ext cx="101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메인화면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66CB50E-B66B-23ED-1C1C-9101C16F4985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226" y="548998"/>
            <a:ext cx="9720000" cy="5760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E0418AC-D7DF-48CA-689E-8EECD549F6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8074" y="2412282"/>
            <a:ext cx="1410894" cy="1410894"/>
          </a:xfrm>
          <a:prstGeom prst="rect">
            <a:avLst/>
          </a:prstGeom>
        </p:spPr>
      </p:pic>
      <p:sp>
        <p:nvSpPr>
          <p:cNvPr id="6" name="TextBox 36">
            <a:extLst>
              <a:ext uri="{FF2B5EF4-FFF2-40B4-BE49-F238E27FC236}">
                <a16:creationId xmlns:a16="http://schemas.microsoft.com/office/drawing/2014/main" id="{FB158AF4-597B-BC8A-1444-2D68FF358D78}"/>
              </a:ext>
            </a:extLst>
          </p:cNvPr>
          <p:cNvSpPr txBox="1"/>
          <p:nvPr/>
        </p:nvSpPr>
        <p:spPr>
          <a:xfrm>
            <a:off x="139132" y="3933101"/>
            <a:ext cx="2100252" cy="642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210 맨발의청춘 R"/>
                <a:ea typeface="210 맨발의청춘 R"/>
              </a:rPr>
              <a:t>기업과 구직자에게 </a:t>
            </a:r>
          </a:p>
          <a:p>
            <a:pPr algn="ctr">
              <a:defRPr/>
            </a:pPr>
            <a:r>
              <a:rPr lang="ko-KR" altLang="en-US">
                <a:latin typeface="210 맨발의청춘 R"/>
                <a:ea typeface="210 맨발의청춘 R"/>
              </a:rPr>
              <a:t>다양한 정보 제공</a:t>
            </a:r>
          </a:p>
        </p:txBody>
      </p:sp>
    </p:spTree>
    <p:extLst>
      <p:ext uri="{BB962C8B-B14F-4D97-AF65-F5344CB8AC3E}">
        <p14:creationId xmlns:p14="http://schemas.microsoft.com/office/powerpoint/2010/main" val="38194005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16200000">
            <a:off x="-1223621" y="3297250"/>
            <a:ext cx="6858002" cy="263498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26944" y="326636"/>
            <a:ext cx="1290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산출물</a:t>
            </a:r>
          </a:p>
        </p:txBody>
      </p:sp>
      <p:grpSp>
        <p:nvGrpSpPr>
          <p:cNvPr id="4" name="그룹 3"/>
          <p:cNvGrpSpPr/>
          <p:nvPr/>
        </p:nvGrpSpPr>
        <p:grpSpPr>
          <a:xfrm rot="5400000">
            <a:off x="1196882" y="635207"/>
            <a:ext cx="1120896" cy="552408"/>
            <a:chOff x="3571945" y="305128"/>
            <a:chExt cx="1120896" cy="552408"/>
          </a:xfrm>
        </p:grpSpPr>
        <p:sp>
          <p:nvSpPr>
            <p:cNvPr id="11" name="갈매기형 수장 10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571945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2" name="갈매기형 수장 11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852169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3" name="갈매기형 수장 12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132393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4" name="갈매기형 수장 13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412617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 rot="16200000">
            <a:off x="-3297252" y="3297252"/>
            <a:ext cx="6858002" cy="263498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F744AC-7549-F4AA-DD53-834D76175CF5}"/>
              </a:ext>
            </a:extLst>
          </p:cNvPr>
          <p:cNvSpPr txBox="1"/>
          <p:nvPr/>
        </p:nvSpPr>
        <p:spPr>
          <a:xfrm>
            <a:off x="644482" y="1618905"/>
            <a:ext cx="101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채용정보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836F2D81-2F08-6C32-ABA7-E079B235C3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226" y="548998"/>
            <a:ext cx="9720000" cy="5760000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9B8CC772-C186-F20C-6DEF-ED58E79B605F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226" y="548998"/>
            <a:ext cx="9720000" cy="5760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F471765-DF27-3C84-A2EB-B6D8DF1CA5F2}"/>
              </a:ext>
            </a:extLst>
          </p:cNvPr>
          <p:cNvSpPr/>
          <p:nvPr/>
        </p:nvSpPr>
        <p:spPr>
          <a:xfrm>
            <a:off x="9458633" y="4021393"/>
            <a:ext cx="412955" cy="41295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1E42B22-7E57-2E13-EB8F-46B19D15E0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8074" y="2412282"/>
            <a:ext cx="1410894" cy="1410894"/>
          </a:xfrm>
          <a:prstGeom prst="rect">
            <a:avLst/>
          </a:prstGeom>
        </p:spPr>
      </p:pic>
      <p:sp>
        <p:nvSpPr>
          <p:cNvPr id="3" name="TextBox 36">
            <a:extLst>
              <a:ext uri="{FF2B5EF4-FFF2-40B4-BE49-F238E27FC236}">
                <a16:creationId xmlns:a16="http://schemas.microsoft.com/office/drawing/2014/main" id="{834CF238-5EBC-0162-7112-B738D666C35B}"/>
              </a:ext>
            </a:extLst>
          </p:cNvPr>
          <p:cNvSpPr txBox="1"/>
          <p:nvPr/>
        </p:nvSpPr>
        <p:spPr>
          <a:xfrm>
            <a:off x="139132" y="3933101"/>
            <a:ext cx="2100252" cy="642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210 맨발의청춘 R"/>
                <a:ea typeface="210 맨발의청춘 R"/>
              </a:rPr>
              <a:t>기업과 구직자에게 </a:t>
            </a:r>
          </a:p>
          <a:p>
            <a:pPr algn="ctr">
              <a:defRPr/>
            </a:pPr>
            <a:r>
              <a:rPr lang="ko-KR" altLang="en-US">
                <a:latin typeface="210 맨발의청춘 R"/>
                <a:ea typeface="210 맨발의청춘 R"/>
              </a:rPr>
              <a:t>다양한 정보 제공</a:t>
            </a:r>
          </a:p>
        </p:txBody>
      </p:sp>
    </p:spTree>
    <p:extLst>
      <p:ext uri="{BB962C8B-B14F-4D97-AF65-F5344CB8AC3E}">
        <p14:creationId xmlns:p14="http://schemas.microsoft.com/office/powerpoint/2010/main" val="4013411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6944" y="326636"/>
            <a:ext cx="1290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산출물</a:t>
            </a:r>
          </a:p>
        </p:txBody>
      </p:sp>
      <p:grpSp>
        <p:nvGrpSpPr>
          <p:cNvPr id="4" name="그룹 3"/>
          <p:cNvGrpSpPr/>
          <p:nvPr/>
        </p:nvGrpSpPr>
        <p:grpSpPr>
          <a:xfrm rot="5400000">
            <a:off x="1196882" y="635207"/>
            <a:ext cx="1120896" cy="552408"/>
            <a:chOff x="3571945" y="305128"/>
            <a:chExt cx="1120896" cy="552408"/>
          </a:xfrm>
        </p:grpSpPr>
        <p:sp>
          <p:nvSpPr>
            <p:cNvPr id="11" name="갈매기형 수장 10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571945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2" name="갈매기형 수장 11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852169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3" name="갈매기형 수장 12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132393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4" name="갈매기형 수장 13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412617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 rot="16200000">
            <a:off x="-3297252" y="3297252"/>
            <a:ext cx="6858002" cy="263498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5C0AA43-916D-7912-F8DC-7E8B552E0F66}"/>
              </a:ext>
            </a:extLst>
          </p:cNvPr>
          <p:cNvGrpSpPr/>
          <p:nvPr/>
        </p:nvGrpSpPr>
        <p:grpSpPr>
          <a:xfrm>
            <a:off x="6480300" y="2365665"/>
            <a:ext cx="55800" cy="86400"/>
            <a:chOff x="6480300" y="2365665"/>
            <a:chExt cx="55800" cy="8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45EF4250-9A96-2BC1-5783-19D20B9C77FE}"/>
                    </a:ext>
                  </a:extLst>
                </p14:cNvPr>
                <p14:cNvContentPartPr/>
                <p14:nvPr/>
              </p14:nvContentPartPr>
              <p14:xfrm>
                <a:off x="6490740" y="2385105"/>
                <a:ext cx="41400" cy="6696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45EF4250-9A96-2BC1-5783-19D20B9C77F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86420" y="2380785"/>
                  <a:ext cx="500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DA2784D6-276F-42E9-A1E8-C96C0D6F12DE}"/>
                    </a:ext>
                  </a:extLst>
                </p14:cNvPr>
                <p14:cNvContentPartPr/>
                <p14:nvPr/>
              </p14:nvContentPartPr>
              <p14:xfrm>
                <a:off x="6519180" y="2396265"/>
                <a:ext cx="13320" cy="46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DA2784D6-276F-42E9-A1E8-C96C0D6F12D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14860" y="2391945"/>
                  <a:ext cx="2196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5F63963E-E838-C34D-ACD7-D3CBEFFDFC6D}"/>
                    </a:ext>
                  </a:extLst>
                </p14:cNvPr>
                <p14:cNvContentPartPr/>
                <p14:nvPr/>
              </p14:nvContentPartPr>
              <p14:xfrm>
                <a:off x="6529980" y="2396265"/>
                <a:ext cx="360" cy="3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5F63963E-E838-C34D-ACD7-D3CBEFFDFC6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25660" y="239194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EDA06A42-FD6A-8764-073A-F7788621B022}"/>
                    </a:ext>
                  </a:extLst>
                </p14:cNvPr>
                <p14:cNvContentPartPr/>
                <p14:nvPr/>
              </p14:nvContentPartPr>
              <p14:xfrm>
                <a:off x="6522420" y="2384745"/>
                <a:ext cx="7920" cy="118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EDA06A42-FD6A-8764-073A-F7788621B02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18100" y="2380425"/>
                  <a:ext cx="165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78414A15-596D-59A0-5CE2-F2D372A8511A}"/>
                    </a:ext>
                  </a:extLst>
                </p14:cNvPr>
                <p14:cNvContentPartPr/>
                <p14:nvPr/>
              </p14:nvContentPartPr>
              <p14:xfrm>
                <a:off x="6517380" y="2377905"/>
                <a:ext cx="5400" cy="97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78414A15-596D-59A0-5CE2-F2D372A8511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13060" y="2373585"/>
                  <a:ext cx="1404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491C6DB7-0558-7146-D759-43415D8FD40D}"/>
                    </a:ext>
                  </a:extLst>
                </p14:cNvPr>
                <p14:cNvContentPartPr/>
                <p14:nvPr/>
              </p14:nvContentPartPr>
              <p14:xfrm>
                <a:off x="6516660" y="2365665"/>
                <a:ext cx="19440" cy="1944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491C6DB7-0558-7146-D759-43415D8FD40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512340" y="2361345"/>
                  <a:ext cx="280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4E765A6E-DE9F-41AA-034A-9E63FE01BEC8}"/>
                    </a:ext>
                  </a:extLst>
                </p14:cNvPr>
                <p14:cNvContentPartPr/>
                <p14:nvPr/>
              </p14:nvContentPartPr>
              <p14:xfrm>
                <a:off x="6531420" y="2380065"/>
                <a:ext cx="1080" cy="144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4E765A6E-DE9F-41AA-034A-9E63FE01BEC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527100" y="2375745"/>
                  <a:ext cx="9720" cy="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6C62BDDD-8FC3-B0C5-E30B-82AAD34D494D}"/>
                    </a:ext>
                  </a:extLst>
                </p14:cNvPr>
                <p14:cNvContentPartPr/>
                <p14:nvPr/>
              </p14:nvContentPartPr>
              <p14:xfrm>
                <a:off x="6480300" y="2369985"/>
                <a:ext cx="55800" cy="511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6C62BDDD-8FC3-B0C5-E30B-82AAD34D494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475980" y="2365665"/>
                  <a:ext cx="64440" cy="5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5224256F-1896-7A71-40D5-41AE966590D1}"/>
                  </a:ext>
                </a:extLst>
              </p14:cNvPr>
              <p14:cNvContentPartPr/>
              <p14:nvPr/>
            </p14:nvContentPartPr>
            <p14:xfrm>
              <a:off x="6525300" y="2396625"/>
              <a:ext cx="48240" cy="5400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5224256F-1896-7A71-40D5-41AE966590D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520980" y="2392305"/>
                <a:ext cx="56880" cy="6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그룹 34">
            <a:extLst>
              <a:ext uri="{FF2B5EF4-FFF2-40B4-BE49-F238E27FC236}">
                <a16:creationId xmlns:a16="http://schemas.microsoft.com/office/drawing/2014/main" id="{9E1C4CA0-7B84-2C41-1522-6CB2F410EDCC}"/>
              </a:ext>
            </a:extLst>
          </p:cNvPr>
          <p:cNvGrpSpPr/>
          <p:nvPr/>
        </p:nvGrpSpPr>
        <p:grpSpPr>
          <a:xfrm>
            <a:off x="6476700" y="1845915"/>
            <a:ext cx="94320" cy="95040"/>
            <a:chOff x="6476700" y="1845915"/>
            <a:chExt cx="94320" cy="9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5F06AC61-F8AA-E1BD-4A16-E567851C296A}"/>
                    </a:ext>
                  </a:extLst>
                </p14:cNvPr>
                <p14:cNvContentPartPr/>
                <p14:nvPr/>
              </p14:nvContentPartPr>
              <p14:xfrm>
                <a:off x="6522420" y="1845915"/>
                <a:ext cx="360" cy="3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5F06AC61-F8AA-E1BD-4A16-E567851C296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18100" y="184123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FB08B068-2754-BF3A-AAD6-76F45F74911B}"/>
                    </a:ext>
                  </a:extLst>
                </p14:cNvPr>
                <p14:cNvContentPartPr/>
                <p14:nvPr/>
              </p14:nvContentPartPr>
              <p14:xfrm>
                <a:off x="6514860" y="1845915"/>
                <a:ext cx="18720" cy="262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FB08B068-2754-BF3A-AAD6-76F45F74911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510540" y="1841235"/>
                  <a:ext cx="273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C34D3250-999F-46CE-53B6-7DBD8E8C6586}"/>
                    </a:ext>
                  </a:extLst>
                </p14:cNvPr>
                <p14:cNvContentPartPr/>
                <p14:nvPr/>
              </p14:nvContentPartPr>
              <p14:xfrm>
                <a:off x="6476700" y="1862835"/>
                <a:ext cx="94320" cy="7812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C34D3250-999F-46CE-53B6-7DBD8E8C658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472380" y="1858515"/>
                  <a:ext cx="102960" cy="8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7E34D98-1D8B-525E-B5C7-85E1E31B12E0}"/>
              </a:ext>
            </a:extLst>
          </p:cNvPr>
          <p:cNvGrpSpPr/>
          <p:nvPr/>
        </p:nvGrpSpPr>
        <p:grpSpPr>
          <a:xfrm>
            <a:off x="6482100" y="2874525"/>
            <a:ext cx="91080" cy="84600"/>
            <a:chOff x="6482100" y="2874525"/>
            <a:chExt cx="91080" cy="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ABBDD9C0-A2FF-056C-B656-E53F838E77E0}"/>
                    </a:ext>
                  </a:extLst>
                </p14:cNvPr>
                <p14:cNvContentPartPr/>
                <p14:nvPr/>
              </p14:nvContentPartPr>
              <p14:xfrm>
                <a:off x="6482100" y="2874525"/>
                <a:ext cx="91080" cy="8460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ABBDD9C0-A2FF-056C-B656-E53F838E77E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477780" y="2870205"/>
                  <a:ext cx="997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0EB475E8-0953-AD40-0721-64695B1EF498}"/>
                    </a:ext>
                  </a:extLst>
                </p14:cNvPr>
                <p14:cNvContentPartPr/>
                <p14:nvPr/>
              </p14:nvContentPartPr>
              <p14:xfrm>
                <a:off x="6547260" y="2942925"/>
                <a:ext cx="360" cy="36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0EB475E8-0953-AD40-0721-64695B1EF49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42940" y="293860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3C42F39-8CEC-DDF0-52BD-BDDAF55FEA00}"/>
              </a:ext>
            </a:extLst>
          </p:cNvPr>
          <p:cNvGrpSpPr/>
          <p:nvPr/>
        </p:nvGrpSpPr>
        <p:grpSpPr>
          <a:xfrm>
            <a:off x="6485340" y="3430725"/>
            <a:ext cx="93240" cy="84600"/>
            <a:chOff x="6485340" y="3430725"/>
            <a:chExt cx="93240" cy="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66A29968-228A-A13D-1CB3-5EEFCB98341F}"/>
                    </a:ext>
                  </a:extLst>
                </p14:cNvPr>
                <p14:cNvContentPartPr/>
                <p14:nvPr/>
              </p14:nvContentPartPr>
              <p14:xfrm>
                <a:off x="6515940" y="3432525"/>
                <a:ext cx="16560" cy="255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66A29968-228A-A13D-1CB3-5EEFCB98341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511620" y="3428205"/>
                  <a:ext cx="25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6BBDF438-BCBD-E979-A694-82271BD419B8}"/>
                    </a:ext>
                  </a:extLst>
                </p14:cNvPr>
                <p14:cNvContentPartPr/>
                <p14:nvPr/>
              </p14:nvContentPartPr>
              <p14:xfrm>
                <a:off x="6526020" y="3437925"/>
                <a:ext cx="18360" cy="1404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6BBDF438-BCBD-E979-A694-82271BD419B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521700" y="3433605"/>
                  <a:ext cx="270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D1BD6CDA-0D87-39B9-B328-4A8677700636}"/>
                    </a:ext>
                  </a:extLst>
                </p14:cNvPr>
                <p14:cNvContentPartPr/>
                <p14:nvPr/>
              </p14:nvContentPartPr>
              <p14:xfrm>
                <a:off x="6485340" y="3430725"/>
                <a:ext cx="93240" cy="8460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D1BD6CDA-0D87-39B9-B328-4A867770063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481020" y="3426405"/>
                  <a:ext cx="101880" cy="93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C941D16-6C0C-196A-2D08-DF513DEB26F9}"/>
              </a:ext>
            </a:extLst>
          </p:cNvPr>
          <p:cNvSpPr txBox="1"/>
          <p:nvPr/>
        </p:nvSpPr>
        <p:spPr>
          <a:xfrm>
            <a:off x="540288" y="1618905"/>
            <a:ext cx="1226618" cy="823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개인회원</a:t>
            </a:r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마이페이지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C9BF3E4-A9B1-DB2D-E41A-ABEB97756B0F}"/>
              </a:ext>
            </a:extLst>
          </p:cNvPr>
          <p:cNvGrpSpPr/>
          <p:nvPr/>
        </p:nvGrpSpPr>
        <p:grpSpPr>
          <a:xfrm>
            <a:off x="2377226" y="548997"/>
            <a:ext cx="9767563" cy="5867705"/>
            <a:chOff x="2424789" y="548998"/>
            <a:chExt cx="9720000" cy="5760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C2AB8A9-FA1C-68A7-E279-3A1582DCB93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4789" y="548998"/>
              <a:ext cx="9720000" cy="5760000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50EC047-5812-A7C9-1C59-D00D1571E40D}"/>
                </a:ext>
              </a:extLst>
            </p:cNvPr>
            <p:cNvSpPr/>
            <p:nvPr/>
          </p:nvSpPr>
          <p:spPr>
            <a:xfrm>
              <a:off x="9611360" y="2450625"/>
              <a:ext cx="2296160" cy="423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33370B8A-323D-C5E4-7ACE-10E3086EC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9569960" y="2442207"/>
              <a:ext cx="2238375" cy="247650"/>
            </a:xfrm>
            <a:prstGeom prst="rect">
              <a:avLst/>
            </a:prstGeom>
          </p:spPr>
        </p:pic>
      </p:grpSp>
      <p:sp>
        <p:nvSpPr>
          <p:cNvPr id="43" name="직사각형 42"/>
          <p:cNvSpPr/>
          <p:nvPr/>
        </p:nvSpPr>
        <p:spPr>
          <a:xfrm rot="16200000">
            <a:off x="-1223621" y="3297250"/>
            <a:ext cx="6858002" cy="263498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40656D1-3BAB-AD4D-82C0-D7C3FB8D01DE}"/>
              </a:ext>
            </a:extLst>
          </p:cNvPr>
          <p:cNvSpPr/>
          <p:nvPr/>
        </p:nvSpPr>
        <p:spPr>
          <a:xfrm>
            <a:off x="3959604" y="3429000"/>
            <a:ext cx="2726422" cy="46987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638B351-5ACE-91B3-3F76-439BAA596AE7}"/>
              </a:ext>
            </a:extLst>
          </p:cNvPr>
          <p:cNvGrpSpPr/>
          <p:nvPr/>
        </p:nvGrpSpPr>
        <p:grpSpPr>
          <a:xfrm>
            <a:off x="6452325" y="3485456"/>
            <a:ext cx="98640" cy="86760"/>
            <a:chOff x="6452325" y="3485456"/>
            <a:chExt cx="98640" cy="8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78C35CB0-2CE9-5BAA-F676-DC60F90CCA3D}"/>
                    </a:ext>
                  </a:extLst>
                </p14:cNvPr>
                <p14:cNvContentPartPr/>
                <p14:nvPr/>
              </p14:nvContentPartPr>
              <p14:xfrm>
                <a:off x="6498045" y="3492656"/>
                <a:ext cx="52920" cy="5364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78C35CB0-2CE9-5BAA-F676-DC60F90CCA3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493725" y="3488336"/>
                  <a:ext cx="615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D32FFC2C-D154-BCA0-9CA9-34C27AD4A28C}"/>
                    </a:ext>
                  </a:extLst>
                </p14:cNvPr>
                <p14:cNvContentPartPr/>
                <p14:nvPr/>
              </p14:nvContentPartPr>
              <p14:xfrm>
                <a:off x="6502725" y="3490496"/>
                <a:ext cx="7560" cy="5940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D32FFC2C-D154-BCA0-9CA9-34C27AD4A28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498405" y="3486176"/>
                  <a:ext cx="162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ACC4F999-E0A4-2319-A2A2-04999A88D816}"/>
                    </a:ext>
                  </a:extLst>
                </p14:cNvPr>
                <p14:cNvContentPartPr/>
                <p14:nvPr/>
              </p14:nvContentPartPr>
              <p14:xfrm>
                <a:off x="6452325" y="3485456"/>
                <a:ext cx="77400" cy="867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ACC4F999-E0A4-2319-A2A2-04999A88D81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448005" y="3481136"/>
                  <a:ext cx="86040" cy="9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98264CB5-9406-2616-276B-9F2F793758E4}"/>
                  </a:ext>
                </a:extLst>
              </p14:cNvPr>
              <p14:cNvContentPartPr/>
              <p14:nvPr/>
            </p14:nvContentPartPr>
            <p14:xfrm>
              <a:off x="6453405" y="2912876"/>
              <a:ext cx="95400" cy="9504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98264CB5-9406-2616-276B-9F2F793758E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449085" y="2908556"/>
                <a:ext cx="104040" cy="10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그룹 17">
            <a:extLst>
              <a:ext uri="{FF2B5EF4-FFF2-40B4-BE49-F238E27FC236}">
                <a16:creationId xmlns:a16="http://schemas.microsoft.com/office/drawing/2014/main" id="{EE4CDE76-6BC1-2B2E-1BC8-FBA17AEC82A9}"/>
              </a:ext>
            </a:extLst>
          </p:cNvPr>
          <p:cNvGrpSpPr/>
          <p:nvPr/>
        </p:nvGrpSpPr>
        <p:grpSpPr>
          <a:xfrm>
            <a:off x="6449085" y="2397604"/>
            <a:ext cx="91800" cy="93600"/>
            <a:chOff x="6449085" y="2397604"/>
            <a:chExt cx="91800" cy="9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9A7C5A81-3FC3-DF1F-86C9-CF43604A9F52}"/>
                    </a:ext>
                  </a:extLst>
                </p14:cNvPr>
                <p14:cNvContentPartPr/>
                <p14:nvPr/>
              </p14:nvContentPartPr>
              <p14:xfrm>
                <a:off x="6449085" y="2397604"/>
                <a:ext cx="91800" cy="936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9A7C5A81-3FC3-DF1F-86C9-CF43604A9F5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444765" y="2393284"/>
                  <a:ext cx="1004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B9E47509-A31C-8DEE-3815-23D97A03E9FA}"/>
                    </a:ext>
                  </a:extLst>
                </p14:cNvPr>
                <p14:cNvContentPartPr/>
                <p14:nvPr/>
              </p14:nvContentPartPr>
              <p14:xfrm>
                <a:off x="6505245" y="2473924"/>
                <a:ext cx="360" cy="3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B9E47509-A31C-8DEE-3815-23D97A03E9F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00925" y="2469604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240DD6D-DAFF-97C8-2E8D-4DB6F270DC50}"/>
              </a:ext>
            </a:extLst>
          </p:cNvPr>
          <p:cNvGrpSpPr/>
          <p:nvPr/>
        </p:nvGrpSpPr>
        <p:grpSpPr>
          <a:xfrm>
            <a:off x="6449445" y="1871531"/>
            <a:ext cx="88200" cy="89640"/>
            <a:chOff x="6449445" y="1871531"/>
            <a:chExt cx="88200" cy="8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84C3F770-B18C-5B0E-0B1B-7A464EA6F5ED}"/>
                    </a:ext>
                  </a:extLst>
                </p14:cNvPr>
                <p14:cNvContentPartPr/>
                <p14:nvPr/>
              </p14:nvContentPartPr>
              <p14:xfrm>
                <a:off x="6449445" y="1871531"/>
                <a:ext cx="88200" cy="896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84C3F770-B18C-5B0E-0B1B-7A464EA6F5E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445125" y="1867211"/>
                  <a:ext cx="968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B43D7CC6-90E0-1D60-5A04-F108305A6256}"/>
                    </a:ext>
                  </a:extLst>
                </p14:cNvPr>
                <p14:cNvContentPartPr/>
                <p14:nvPr/>
              </p14:nvContentPartPr>
              <p14:xfrm>
                <a:off x="6467085" y="1933451"/>
                <a:ext cx="360" cy="3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43D7CC6-90E0-1D60-5A04-F108305A625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462765" y="1929131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F0B3B0D0-0729-103C-368E-701D2CCB9F86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tretch>
            <a:fillRect/>
          </a:stretch>
        </p:blipFill>
        <p:spPr>
          <a:xfrm>
            <a:off x="596698" y="2534037"/>
            <a:ext cx="1160632" cy="1160632"/>
          </a:xfrm>
          <a:prstGeom prst="rect">
            <a:avLst/>
          </a:prstGeom>
        </p:spPr>
      </p:pic>
      <p:sp>
        <p:nvSpPr>
          <p:cNvPr id="51" name="TextBox 45">
            <a:extLst>
              <a:ext uri="{FF2B5EF4-FFF2-40B4-BE49-F238E27FC236}">
                <a16:creationId xmlns:a16="http://schemas.microsoft.com/office/drawing/2014/main" id="{243EC72A-05E9-009F-1474-DA4BDAF7C605}"/>
              </a:ext>
            </a:extLst>
          </p:cNvPr>
          <p:cNvSpPr txBox="1"/>
          <p:nvPr/>
        </p:nvSpPr>
        <p:spPr>
          <a:xfrm>
            <a:off x="250156" y="3882851"/>
            <a:ext cx="1803426" cy="64142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dirty="0">
                <a:latin typeface="210 맨발의청춘 R"/>
                <a:ea typeface="210 맨발의청춘 R"/>
              </a:rPr>
              <a:t>취업</a:t>
            </a:r>
            <a:r>
              <a:rPr lang="en-US" altLang="ko-KR" dirty="0">
                <a:latin typeface="210 맨발의청춘 R"/>
                <a:ea typeface="210 맨발의청춘 R"/>
              </a:rPr>
              <a:t>/</a:t>
            </a:r>
            <a:r>
              <a:rPr lang="ko-KR" altLang="en-US" dirty="0">
                <a:latin typeface="210 맨발의청춘 R"/>
                <a:ea typeface="210 맨발의청춘 R"/>
              </a:rPr>
              <a:t>구인지원</a:t>
            </a:r>
          </a:p>
          <a:p>
            <a:pPr algn="ctr">
              <a:defRPr/>
            </a:pPr>
            <a:r>
              <a:rPr lang="ko-KR" altLang="en-US" dirty="0">
                <a:latin typeface="210 맨발의청춘 R"/>
                <a:ea typeface="210 맨발의청춘 R"/>
              </a:rPr>
              <a:t>프로그램</a:t>
            </a:r>
            <a:r>
              <a:rPr lang="en-US" altLang="ko-KR" dirty="0">
                <a:latin typeface="210 맨발의청춘 R"/>
                <a:ea typeface="210 맨발의청춘 R"/>
              </a:rPr>
              <a:t> </a:t>
            </a:r>
            <a:r>
              <a:rPr lang="ko-KR" altLang="en-US" dirty="0">
                <a:latin typeface="210 맨발의청춘 R"/>
                <a:ea typeface="210 맨발의청춘 R"/>
              </a:rPr>
              <a:t>차별화</a:t>
            </a:r>
          </a:p>
        </p:txBody>
      </p:sp>
    </p:spTree>
    <p:extLst>
      <p:ext uri="{BB962C8B-B14F-4D97-AF65-F5344CB8AC3E}">
        <p14:creationId xmlns:p14="http://schemas.microsoft.com/office/powerpoint/2010/main" val="5339432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6944" y="326636"/>
            <a:ext cx="1290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산출물</a:t>
            </a:r>
          </a:p>
        </p:txBody>
      </p:sp>
      <p:grpSp>
        <p:nvGrpSpPr>
          <p:cNvPr id="4" name="그룹 3"/>
          <p:cNvGrpSpPr/>
          <p:nvPr/>
        </p:nvGrpSpPr>
        <p:grpSpPr>
          <a:xfrm rot="5400000">
            <a:off x="1196882" y="635207"/>
            <a:ext cx="1120896" cy="552408"/>
            <a:chOff x="3571945" y="305128"/>
            <a:chExt cx="1120896" cy="552408"/>
          </a:xfrm>
        </p:grpSpPr>
        <p:sp>
          <p:nvSpPr>
            <p:cNvPr id="11" name="갈매기형 수장 10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571945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2" name="갈매기형 수장 11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852169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3" name="갈매기형 수장 12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132393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4" name="갈매기형 수장 13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412617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 rot="16200000">
            <a:off x="-3297252" y="3297252"/>
            <a:ext cx="6858002" cy="263498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F744AC-7549-F4AA-DD53-834D76175CF5}"/>
              </a:ext>
            </a:extLst>
          </p:cNvPr>
          <p:cNvSpPr txBox="1"/>
          <p:nvPr/>
        </p:nvSpPr>
        <p:spPr>
          <a:xfrm>
            <a:off x="644483" y="1618905"/>
            <a:ext cx="1018228" cy="823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취업지원</a:t>
            </a:r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취업상담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7D4557FB-C8E8-FC8D-063A-2FF89FB8AB37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226" y="548998"/>
            <a:ext cx="9720000" cy="57600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 rot="16200000">
            <a:off x="-1223621" y="3297250"/>
            <a:ext cx="6858002" cy="263498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102334D-9D6D-0CC2-DF5A-EEF172B2B1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8074" y="2412282"/>
            <a:ext cx="1410894" cy="1410894"/>
          </a:xfrm>
          <a:prstGeom prst="rect">
            <a:avLst/>
          </a:prstGeom>
        </p:spPr>
      </p:pic>
      <p:sp>
        <p:nvSpPr>
          <p:cNvPr id="5" name="TextBox 36">
            <a:extLst>
              <a:ext uri="{FF2B5EF4-FFF2-40B4-BE49-F238E27FC236}">
                <a16:creationId xmlns:a16="http://schemas.microsoft.com/office/drawing/2014/main" id="{A7061D83-BC4C-05C1-60A7-CBD25C46DAC3}"/>
              </a:ext>
            </a:extLst>
          </p:cNvPr>
          <p:cNvSpPr txBox="1"/>
          <p:nvPr/>
        </p:nvSpPr>
        <p:spPr>
          <a:xfrm>
            <a:off x="139132" y="3933101"/>
            <a:ext cx="2100252" cy="642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210 맨발의청춘 R"/>
                <a:ea typeface="210 맨발의청춘 R"/>
              </a:rPr>
              <a:t>기업과 구직자에게 </a:t>
            </a:r>
          </a:p>
          <a:p>
            <a:pPr algn="ctr">
              <a:defRPr/>
            </a:pPr>
            <a:r>
              <a:rPr lang="ko-KR" altLang="en-US">
                <a:latin typeface="210 맨발의청춘 R"/>
                <a:ea typeface="210 맨발의청춘 R"/>
              </a:rPr>
              <a:t>다양한 정보 제공</a:t>
            </a:r>
          </a:p>
        </p:txBody>
      </p:sp>
    </p:spTree>
    <p:extLst>
      <p:ext uri="{BB962C8B-B14F-4D97-AF65-F5344CB8AC3E}">
        <p14:creationId xmlns:p14="http://schemas.microsoft.com/office/powerpoint/2010/main" val="2433802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24"/>
          <p:cNvSpPr/>
          <p:nvPr/>
        </p:nvSpPr>
        <p:spPr>
          <a:xfrm>
            <a:off x="6538289" y="2362194"/>
            <a:ext cx="5211097" cy="46545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21009555">
            <a:off x="521283" y="2339152"/>
            <a:ext cx="4867386" cy="785362"/>
            <a:chOff x="4063772" y="3048000"/>
            <a:chExt cx="3990737" cy="64391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7490" y="3166087"/>
              <a:ext cx="3917019" cy="525826"/>
            </a:xfrm>
            <a:prstGeom prst="rect">
              <a:avLst/>
            </a:prstGeom>
          </p:spPr>
        </p:pic>
        <p:sp>
          <p:nvSpPr>
            <p:cNvPr id="23" name="직사각형 22"/>
            <p:cNvSpPr/>
            <p:nvPr/>
          </p:nvSpPr>
          <p:spPr>
            <a:xfrm>
              <a:off x="4063772" y="3048000"/>
              <a:ext cx="3990737" cy="6439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821" y="2989490"/>
            <a:ext cx="4143953" cy="248637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990601"/>
            <a:ext cx="12192000" cy="17206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86814" y="331961"/>
            <a:ext cx="2618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주제 선정 배경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7206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갈매기형 수장 7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814864" y="305128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갈매기형 수장 8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3095088" y="305128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538289" y="2362194"/>
            <a:ext cx="5211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지역일자리포털 </a:t>
            </a:r>
            <a:r>
              <a:rPr lang="en-US" altLang="ko-KR" sz="2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+ </a:t>
            </a:r>
            <a:r>
              <a:rPr lang="ko-KR" altLang="en-US" sz="2800" dirty="0" err="1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취업플랫폼</a:t>
            </a:r>
            <a:r>
              <a:rPr lang="en-US" altLang="ko-KR" sz="2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=  ?</a:t>
            </a:r>
            <a:endParaRPr lang="ko-KR" altLang="en-US" sz="28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 rot="555819">
            <a:off x="864559" y="3860371"/>
            <a:ext cx="5249648" cy="1101250"/>
            <a:chOff x="2192900" y="4475998"/>
            <a:chExt cx="3741744" cy="78492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2900" y="4475998"/>
              <a:ext cx="3741744" cy="784928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2192900" y="4475998"/>
              <a:ext cx="3741744" cy="7849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628537" y="4501175"/>
            <a:ext cx="5467463" cy="1209781"/>
            <a:chOff x="791885" y="3513766"/>
            <a:chExt cx="5467463" cy="1209781"/>
          </a:xfrm>
        </p:grpSpPr>
        <p:grpSp>
          <p:nvGrpSpPr>
            <p:cNvPr id="27" name="그룹 26"/>
            <p:cNvGrpSpPr/>
            <p:nvPr/>
          </p:nvGrpSpPr>
          <p:grpSpPr>
            <a:xfrm rot="20992120">
              <a:off x="791885" y="3513766"/>
              <a:ext cx="5467463" cy="1209781"/>
              <a:chOff x="1567065" y="5299371"/>
              <a:chExt cx="5467463" cy="1209781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67065" y="5362442"/>
                <a:ext cx="5467463" cy="1146710"/>
              </a:xfrm>
              <a:prstGeom prst="rect">
                <a:avLst/>
              </a:prstGeom>
            </p:spPr>
          </p:pic>
          <p:sp>
            <p:nvSpPr>
              <p:cNvPr id="29" name="직사각형 28"/>
              <p:cNvSpPr/>
              <p:nvPr/>
            </p:nvSpPr>
            <p:spPr>
              <a:xfrm>
                <a:off x="1567065" y="5299371"/>
                <a:ext cx="5467463" cy="11467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30" name="직선 연결선 29"/>
            <p:cNvCxnSpPr/>
            <p:nvPr/>
          </p:nvCxnSpPr>
          <p:spPr>
            <a:xfrm flipV="1">
              <a:off x="1116081" y="3597671"/>
              <a:ext cx="4827639" cy="919581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759372">
            <a:off x="1062914" y="1886040"/>
            <a:ext cx="4633362" cy="993058"/>
            <a:chOff x="1058631" y="1828800"/>
            <a:chExt cx="4633362" cy="993058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631" y="1981202"/>
              <a:ext cx="4633362" cy="769687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1058631" y="1828800"/>
              <a:ext cx="4633362" cy="9930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/>
          <p:cNvGrpSpPr/>
          <p:nvPr/>
        </p:nvGrpSpPr>
        <p:grpSpPr>
          <a:xfrm rot="21415959">
            <a:off x="2185477" y="2855245"/>
            <a:ext cx="4111520" cy="994241"/>
            <a:chOff x="1039326" y="5005388"/>
            <a:chExt cx="4111520" cy="994241"/>
          </a:xfrm>
        </p:grpSpPr>
        <p:grpSp>
          <p:nvGrpSpPr>
            <p:cNvPr id="12" name="그룹 11"/>
            <p:cNvGrpSpPr/>
            <p:nvPr/>
          </p:nvGrpSpPr>
          <p:grpSpPr>
            <a:xfrm rot="230264">
              <a:off x="1039326" y="5005388"/>
              <a:ext cx="4111520" cy="994241"/>
              <a:chOff x="1495825" y="2500531"/>
              <a:chExt cx="5239482" cy="1267002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95825" y="2500531"/>
                <a:ext cx="5239481" cy="1267002"/>
              </a:xfrm>
              <a:prstGeom prst="rect">
                <a:avLst/>
              </a:prstGeom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1495826" y="2500531"/>
                <a:ext cx="5239481" cy="126700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5" name="직선 연결선 14"/>
            <p:cNvCxnSpPr/>
            <p:nvPr/>
          </p:nvCxnSpPr>
          <p:spPr>
            <a:xfrm>
              <a:off x="2338004" y="5420028"/>
              <a:ext cx="757084" cy="72515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3463798" y="5492543"/>
              <a:ext cx="757084" cy="72515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직선 연결선 31"/>
          <p:cNvCxnSpPr/>
          <p:nvPr/>
        </p:nvCxnSpPr>
        <p:spPr>
          <a:xfrm>
            <a:off x="3375312" y="2399701"/>
            <a:ext cx="2268404" cy="48571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9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6944" y="326636"/>
            <a:ext cx="1290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산출물</a:t>
            </a:r>
          </a:p>
        </p:txBody>
      </p:sp>
      <p:grpSp>
        <p:nvGrpSpPr>
          <p:cNvPr id="4" name="그룹 3"/>
          <p:cNvGrpSpPr/>
          <p:nvPr/>
        </p:nvGrpSpPr>
        <p:grpSpPr>
          <a:xfrm rot="5400000">
            <a:off x="1196882" y="635207"/>
            <a:ext cx="1120896" cy="552408"/>
            <a:chOff x="3571945" y="305128"/>
            <a:chExt cx="1120896" cy="552408"/>
          </a:xfrm>
        </p:grpSpPr>
        <p:sp>
          <p:nvSpPr>
            <p:cNvPr id="11" name="갈매기형 수장 10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571945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2" name="갈매기형 수장 11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852169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3" name="갈매기형 수장 12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132393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4" name="갈매기형 수장 13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412617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 rot="16200000">
            <a:off x="-3297252" y="3297252"/>
            <a:ext cx="6858002" cy="263498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07BA70D1-96EB-DD49-0072-2D543BD1E278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226" y="548998"/>
            <a:ext cx="9720000" cy="5760000"/>
          </a:xfrm>
          <a:prstGeom prst="rect">
            <a:avLst/>
          </a:prstGeom>
          <a:ln>
            <a:noFill/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5F7CE3A-57A9-943C-EBB6-71BD36246E35}"/>
              </a:ext>
            </a:extLst>
          </p:cNvPr>
          <p:cNvSpPr/>
          <p:nvPr/>
        </p:nvSpPr>
        <p:spPr>
          <a:xfrm>
            <a:off x="4454013" y="3962400"/>
            <a:ext cx="6862916" cy="21631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C928F40-93D4-1F31-0E66-EEB046520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995" y="2392113"/>
            <a:ext cx="4817696" cy="3140573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1BD40A29-0E6D-C8EE-69C5-3130AA9BBF95}"/>
              </a:ext>
            </a:extLst>
          </p:cNvPr>
          <p:cNvSpPr/>
          <p:nvPr/>
        </p:nvSpPr>
        <p:spPr>
          <a:xfrm rot="18997849">
            <a:off x="5804859" y="3443033"/>
            <a:ext cx="1019652" cy="357607"/>
          </a:xfrm>
          <a:prstGeom prst="rightArrow">
            <a:avLst>
              <a:gd name="adj1" fmla="val 5298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C7E023-E5D4-DEF6-18ED-B01FEA42134D}"/>
              </a:ext>
            </a:extLst>
          </p:cNvPr>
          <p:cNvSpPr txBox="1"/>
          <p:nvPr/>
        </p:nvSpPr>
        <p:spPr>
          <a:xfrm>
            <a:off x="692573" y="1618905"/>
            <a:ext cx="922047" cy="823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취업지원</a:t>
            </a:r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멘토링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 rot="16200000">
            <a:off x="-1223621" y="3297250"/>
            <a:ext cx="6858002" cy="263498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18327BB-0582-1419-567C-35A53D1562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8074" y="2412282"/>
            <a:ext cx="1410894" cy="1410894"/>
          </a:xfrm>
          <a:prstGeom prst="rect">
            <a:avLst/>
          </a:prstGeom>
        </p:spPr>
      </p:pic>
      <p:sp>
        <p:nvSpPr>
          <p:cNvPr id="3" name="TextBox 36">
            <a:extLst>
              <a:ext uri="{FF2B5EF4-FFF2-40B4-BE49-F238E27FC236}">
                <a16:creationId xmlns:a16="http://schemas.microsoft.com/office/drawing/2014/main" id="{59A977E4-C52A-A251-0BA5-0933B79BE4C5}"/>
              </a:ext>
            </a:extLst>
          </p:cNvPr>
          <p:cNvSpPr txBox="1"/>
          <p:nvPr/>
        </p:nvSpPr>
        <p:spPr>
          <a:xfrm>
            <a:off x="139132" y="3933101"/>
            <a:ext cx="2100252" cy="642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210 맨발의청춘 R"/>
                <a:ea typeface="210 맨발의청춘 R"/>
              </a:rPr>
              <a:t>기업과 구직자에게 </a:t>
            </a:r>
          </a:p>
          <a:p>
            <a:pPr algn="ctr">
              <a:defRPr/>
            </a:pPr>
            <a:r>
              <a:rPr lang="ko-KR" altLang="en-US">
                <a:latin typeface="210 맨발의청춘 R"/>
                <a:ea typeface="210 맨발의청춘 R"/>
              </a:rPr>
              <a:t>다양한 정보 제공</a:t>
            </a:r>
          </a:p>
        </p:txBody>
      </p:sp>
    </p:spTree>
    <p:extLst>
      <p:ext uri="{BB962C8B-B14F-4D97-AF65-F5344CB8AC3E}">
        <p14:creationId xmlns:p14="http://schemas.microsoft.com/office/powerpoint/2010/main" val="42395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6944" y="326636"/>
            <a:ext cx="1290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산출물</a:t>
            </a:r>
          </a:p>
        </p:txBody>
      </p:sp>
      <p:grpSp>
        <p:nvGrpSpPr>
          <p:cNvPr id="4" name="그룹 3"/>
          <p:cNvGrpSpPr/>
          <p:nvPr/>
        </p:nvGrpSpPr>
        <p:grpSpPr>
          <a:xfrm rot="5400000">
            <a:off x="1196882" y="635207"/>
            <a:ext cx="1120896" cy="552408"/>
            <a:chOff x="3571945" y="305128"/>
            <a:chExt cx="1120896" cy="552408"/>
          </a:xfrm>
        </p:grpSpPr>
        <p:sp>
          <p:nvSpPr>
            <p:cNvPr id="11" name="갈매기형 수장 10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571945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2" name="갈매기형 수장 11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852169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3" name="갈매기형 수장 12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132393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4" name="갈매기형 수장 13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412617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 rot="16200000">
            <a:off x="-3297252" y="3297252"/>
            <a:ext cx="6858002" cy="263498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C7E023-E5D4-DEF6-18ED-B01FEA42134D}"/>
              </a:ext>
            </a:extLst>
          </p:cNvPr>
          <p:cNvSpPr txBox="1"/>
          <p:nvPr/>
        </p:nvSpPr>
        <p:spPr>
          <a:xfrm>
            <a:off x="692573" y="1618905"/>
            <a:ext cx="922047" cy="823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취업지원</a:t>
            </a:r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공모전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77EDF2-813E-35ED-1C30-70B2F79BA2AA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226" y="548998"/>
            <a:ext cx="9720000" cy="5760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02BD256-EAF6-12A4-7297-84B487CA162F}"/>
              </a:ext>
            </a:extLst>
          </p:cNvPr>
          <p:cNvSpPr/>
          <p:nvPr/>
        </p:nvSpPr>
        <p:spPr>
          <a:xfrm>
            <a:off x="3845728" y="2670858"/>
            <a:ext cx="2151939" cy="29984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227C210-FC6A-5F28-667A-413D72BEC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147" y="2300628"/>
            <a:ext cx="5391504" cy="37388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4A3D4A1-665F-A4A2-8E3A-6150C10E6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398" y="1977980"/>
            <a:ext cx="4243656" cy="4384175"/>
          </a:xfrm>
          <a:prstGeom prst="rect">
            <a:avLst/>
          </a:prstGeom>
          <a:ln w="15875">
            <a:solidFill>
              <a:srgbClr val="C00000"/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105EEEB-5A6C-681D-D1F6-B561DF773F91}"/>
              </a:ext>
            </a:extLst>
          </p:cNvPr>
          <p:cNvSpPr/>
          <p:nvPr/>
        </p:nvSpPr>
        <p:spPr>
          <a:xfrm>
            <a:off x="9662160" y="5435600"/>
            <a:ext cx="690438" cy="42451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3A3B7BB0-53EA-E11C-96C9-685D09E1EC40}"/>
              </a:ext>
            </a:extLst>
          </p:cNvPr>
          <p:cNvSpPr/>
          <p:nvPr/>
        </p:nvSpPr>
        <p:spPr>
          <a:xfrm rot="11730079">
            <a:off x="9217037" y="5209963"/>
            <a:ext cx="398484" cy="40324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 rot="16200000">
            <a:off x="-1223621" y="3297250"/>
            <a:ext cx="6858002" cy="263498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68289C-EEFA-AB45-9163-5D5AEA1DC3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68074" y="2412282"/>
            <a:ext cx="1410894" cy="1410894"/>
          </a:xfrm>
          <a:prstGeom prst="rect">
            <a:avLst/>
          </a:prstGeom>
        </p:spPr>
      </p:pic>
      <p:sp>
        <p:nvSpPr>
          <p:cNvPr id="5" name="TextBox 36">
            <a:extLst>
              <a:ext uri="{FF2B5EF4-FFF2-40B4-BE49-F238E27FC236}">
                <a16:creationId xmlns:a16="http://schemas.microsoft.com/office/drawing/2014/main" id="{FE1B03C5-C1AB-28C7-E22D-ABE66473FF53}"/>
              </a:ext>
            </a:extLst>
          </p:cNvPr>
          <p:cNvSpPr txBox="1"/>
          <p:nvPr/>
        </p:nvSpPr>
        <p:spPr>
          <a:xfrm>
            <a:off x="139132" y="3933101"/>
            <a:ext cx="2100252" cy="642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210 맨발의청춘 R"/>
                <a:ea typeface="210 맨발의청춘 R"/>
              </a:rPr>
              <a:t>기업과 구직자에게 </a:t>
            </a:r>
          </a:p>
          <a:p>
            <a:pPr algn="ctr">
              <a:defRPr/>
            </a:pPr>
            <a:r>
              <a:rPr lang="ko-KR" altLang="en-US">
                <a:latin typeface="210 맨발의청춘 R"/>
                <a:ea typeface="210 맨발의청춘 R"/>
              </a:rPr>
              <a:t>다양한 정보 제공</a:t>
            </a:r>
          </a:p>
        </p:txBody>
      </p:sp>
    </p:spTree>
    <p:extLst>
      <p:ext uri="{BB962C8B-B14F-4D97-AF65-F5344CB8AC3E}">
        <p14:creationId xmlns:p14="http://schemas.microsoft.com/office/powerpoint/2010/main" val="62076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2" grpId="0" animBg="1"/>
      <p:bldP spid="2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6944" y="326636"/>
            <a:ext cx="1290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산출물</a:t>
            </a:r>
          </a:p>
        </p:txBody>
      </p:sp>
      <p:grpSp>
        <p:nvGrpSpPr>
          <p:cNvPr id="4" name="그룹 3"/>
          <p:cNvGrpSpPr/>
          <p:nvPr/>
        </p:nvGrpSpPr>
        <p:grpSpPr>
          <a:xfrm rot="5400000">
            <a:off x="1196882" y="635207"/>
            <a:ext cx="1120896" cy="552408"/>
            <a:chOff x="3571945" y="305128"/>
            <a:chExt cx="1120896" cy="552408"/>
          </a:xfrm>
        </p:grpSpPr>
        <p:sp>
          <p:nvSpPr>
            <p:cNvPr id="11" name="갈매기형 수장 10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571945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2" name="갈매기형 수장 11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852169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3" name="갈매기형 수장 12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132393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4" name="갈매기형 수장 13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412617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 rot="16200000">
            <a:off x="-3297252" y="3297252"/>
            <a:ext cx="6858002" cy="263498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2AB8A9-FA1C-68A7-E279-3A1582DCB93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789" y="548998"/>
            <a:ext cx="9720000" cy="5760000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65C0AA43-916D-7912-F8DC-7E8B552E0F66}"/>
              </a:ext>
            </a:extLst>
          </p:cNvPr>
          <p:cNvGrpSpPr/>
          <p:nvPr/>
        </p:nvGrpSpPr>
        <p:grpSpPr>
          <a:xfrm>
            <a:off x="6480300" y="2365665"/>
            <a:ext cx="55800" cy="86400"/>
            <a:chOff x="6480300" y="2365665"/>
            <a:chExt cx="55800" cy="8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45EF4250-9A96-2BC1-5783-19D20B9C77FE}"/>
                    </a:ext>
                  </a:extLst>
                </p14:cNvPr>
                <p14:cNvContentPartPr/>
                <p14:nvPr/>
              </p14:nvContentPartPr>
              <p14:xfrm>
                <a:off x="6490740" y="2385105"/>
                <a:ext cx="41400" cy="6696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45EF4250-9A96-2BC1-5783-19D20B9C77F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86420" y="2380785"/>
                  <a:ext cx="500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DA2784D6-276F-42E9-A1E8-C96C0D6F12DE}"/>
                    </a:ext>
                  </a:extLst>
                </p14:cNvPr>
                <p14:cNvContentPartPr/>
                <p14:nvPr/>
              </p14:nvContentPartPr>
              <p14:xfrm>
                <a:off x="6519180" y="2396265"/>
                <a:ext cx="13320" cy="46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DA2784D6-276F-42E9-A1E8-C96C0D6F12D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14860" y="2391945"/>
                  <a:ext cx="2196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5F63963E-E838-C34D-ACD7-D3CBEFFDFC6D}"/>
                    </a:ext>
                  </a:extLst>
                </p14:cNvPr>
                <p14:cNvContentPartPr/>
                <p14:nvPr/>
              </p14:nvContentPartPr>
              <p14:xfrm>
                <a:off x="6529980" y="2396265"/>
                <a:ext cx="360" cy="3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5F63963E-E838-C34D-ACD7-D3CBEFFDFC6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25660" y="239194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EDA06A42-FD6A-8764-073A-F7788621B022}"/>
                    </a:ext>
                  </a:extLst>
                </p14:cNvPr>
                <p14:cNvContentPartPr/>
                <p14:nvPr/>
              </p14:nvContentPartPr>
              <p14:xfrm>
                <a:off x="6522420" y="2384745"/>
                <a:ext cx="7920" cy="118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EDA06A42-FD6A-8764-073A-F7788621B02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18100" y="2380425"/>
                  <a:ext cx="165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78414A15-596D-59A0-5CE2-F2D372A8511A}"/>
                    </a:ext>
                  </a:extLst>
                </p14:cNvPr>
                <p14:cNvContentPartPr/>
                <p14:nvPr/>
              </p14:nvContentPartPr>
              <p14:xfrm>
                <a:off x="6517380" y="2377905"/>
                <a:ext cx="5400" cy="97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78414A15-596D-59A0-5CE2-F2D372A8511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13060" y="2373585"/>
                  <a:ext cx="1404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491C6DB7-0558-7146-D759-43415D8FD40D}"/>
                    </a:ext>
                  </a:extLst>
                </p14:cNvPr>
                <p14:cNvContentPartPr/>
                <p14:nvPr/>
              </p14:nvContentPartPr>
              <p14:xfrm>
                <a:off x="6516660" y="2365665"/>
                <a:ext cx="19440" cy="1944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491C6DB7-0558-7146-D759-43415D8FD40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512340" y="2361345"/>
                  <a:ext cx="280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4E765A6E-DE9F-41AA-034A-9E63FE01BEC8}"/>
                    </a:ext>
                  </a:extLst>
                </p14:cNvPr>
                <p14:cNvContentPartPr/>
                <p14:nvPr/>
              </p14:nvContentPartPr>
              <p14:xfrm>
                <a:off x="6531420" y="2380065"/>
                <a:ext cx="1080" cy="144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4E765A6E-DE9F-41AA-034A-9E63FE01BEC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27100" y="2375745"/>
                  <a:ext cx="9720" cy="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6C62BDDD-8FC3-B0C5-E30B-82AAD34D494D}"/>
                    </a:ext>
                  </a:extLst>
                </p14:cNvPr>
                <p14:cNvContentPartPr/>
                <p14:nvPr/>
              </p14:nvContentPartPr>
              <p14:xfrm>
                <a:off x="6480300" y="2369985"/>
                <a:ext cx="55800" cy="511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6C62BDDD-8FC3-B0C5-E30B-82AAD34D494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475980" y="2365665"/>
                  <a:ext cx="64440" cy="5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5224256F-1896-7A71-40D5-41AE966590D1}"/>
                  </a:ext>
                </a:extLst>
              </p14:cNvPr>
              <p14:cNvContentPartPr/>
              <p14:nvPr/>
            </p14:nvContentPartPr>
            <p14:xfrm>
              <a:off x="6525300" y="2396625"/>
              <a:ext cx="48240" cy="5400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5224256F-1896-7A71-40D5-41AE966590D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520980" y="2392305"/>
                <a:ext cx="56880" cy="6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그룹 34">
            <a:extLst>
              <a:ext uri="{FF2B5EF4-FFF2-40B4-BE49-F238E27FC236}">
                <a16:creationId xmlns:a16="http://schemas.microsoft.com/office/drawing/2014/main" id="{9E1C4CA0-7B84-2C41-1522-6CB2F410EDCC}"/>
              </a:ext>
            </a:extLst>
          </p:cNvPr>
          <p:cNvGrpSpPr/>
          <p:nvPr/>
        </p:nvGrpSpPr>
        <p:grpSpPr>
          <a:xfrm>
            <a:off x="6476700" y="1845915"/>
            <a:ext cx="94320" cy="95040"/>
            <a:chOff x="6476700" y="1845915"/>
            <a:chExt cx="94320" cy="9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5F06AC61-F8AA-E1BD-4A16-E567851C296A}"/>
                    </a:ext>
                  </a:extLst>
                </p14:cNvPr>
                <p14:cNvContentPartPr/>
                <p14:nvPr/>
              </p14:nvContentPartPr>
              <p14:xfrm>
                <a:off x="6522420" y="1845915"/>
                <a:ext cx="360" cy="3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5F06AC61-F8AA-E1BD-4A16-E567851C296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18100" y="184123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FB08B068-2754-BF3A-AAD6-76F45F74911B}"/>
                    </a:ext>
                  </a:extLst>
                </p14:cNvPr>
                <p14:cNvContentPartPr/>
                <p14:nvPr/>
              </p14:nvContentPartPr>
              <p14:xfrm>
                <a:off x="6514860" y="1845915"/>
                <a:ext cx="18720" cy="262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FB08B068-2754-BF3A-AAD6-76F45F74911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510540" y="1841235"/>
                  <a:ext cx="273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C34D3250-999F-46CE-53B6-7DBD8E8C6586}"/>
                    </a:ext>
                  </a:extLst>
                </p14:cNvPr>
                <p14:cNvContentPartPr/>
                <p14:nvPr/>
              </p14:nvContentPartPr>
              <p14:xfrm>
                <a:off x="6476700" y="1862835"/>
                <a:ext cx="94320" cy="7812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C34D3250-999F-46CE-53B6-7DBD8E8C658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472380" y="1858515"/>
                  <a:ext cx="102960" cy="8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7E34D98-1D8B-525E-B5C7-85E1E31B12E0}"/>
              </a:ext>
            </a:extLst>
          </p:cNvPr>
          <p:cNvGrpSpPr/>
          <p:nvPr/>
        </p:nvGrpSpPr>
        <p:grpSpPr>
          <a:xfrm>
            <a:off x="6482100" y="2874525"/>
            <a:ext cx="91080" cy="84600"/>
            <a:chOff x="6482100" y="2874525"/>
            <a:chExt cx="91080" cy="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ABBDD9C0-A2FF-056C-B656-E53F838E77E0}"/>
                    </a:ext>
                  </a:extLst>
                </p14:cNvPr>
                <p14:cNvContentPartPr/>
                <p14:nvPr/>
              </p14:nvContentPartPr>
              <p14:xfrm>
                <a:off x="6482100" y="2874525"/>
                <a:ext cx="91080" cy="8460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ABBDD9C0-A2FF-056C-B656-E53F838E77E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477780" y="2870205"/>
                  <a:ext cx="997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0EB475E8-0953-AD40-0721-64695B1EF498}"/>
                    </a:ext>
                  </a:extLst>
                </p14:cNvPr>
                <p14:cNvContentPartPr/>
                <p14:nvPr/>
              </p14:nvContentPartPr>
              <p14:xfrm>
                <a:off x="6547260" y="2942925"/>
                <a:ext cx="360" cy="36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0EB475E8-0953-AD40-0721-64695B1EF49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42940" y="293860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3C42F39-8CEC-DDF0-52BD-BDDAF55FEA00}"/>
              </a:ext>
            </a:extLst>
          </p:cNvPr>
          <p:cNvGrpSpPr/>
          <p:nvPr/>
        </p:nvGrpSpPr>
        <p:grpSpPr>
          <a:xfrm>
            <a:off x="6485340" y="3430725"/>
            <a:ext cx="93240" cy="84600"/>
            <a:chOff x="6485340" y="3430725"/>
            <a:chExt cx="93240" cy="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66A29968-228A-A13D-1CB3-5EEFCB98341F}"/>
                    </a:ext>
                  </a:extLst>
                </p14:cNvPr>
                <p14:cNvContentPartPr/>
                <p14:nvPr/>
              </p14:nvContentPartPr>
              <p14:xfrm>
                <a:off x="6515940" y="3432525"/>
                <a:ext cx="16560" cy="255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66A29968-228A-A13D-1CB3-5EEFCB98341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511620" y="3428205"/>
                  <a:ext cx="25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6BBDF438-BCBD-E979-A694-82271BD419B8}"/>
                    </a:ext>
                  </a:extLst>
                </p14:cNvPr>
                <p14:cNvContentPartPr/>
                <p14:nvPr/>
              </p14:nvContentPartPr>
              <p14:xfrm>
                <a:off x="6526020" y="3437925"/>
                <a:ext cx="18360" cy="1404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6BBDF438-BCBD-E979-A694-82271BD419B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521700" y="3433605"/>
                  <a:ext cx="270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D1BD6CDA-0D87-39B9-B328-4A8677700636}"/>
                    </a:ext>
                  </a:extLst>
                </p14:cNvPr>
                <p14:cNvContentPartPr/>
                <p14:nvPr/>
              </p14:nvContentPartPr>
              <p14:xfrm>
                <a:off x="6485340" y="3430725"/>
                <a:ext cx="93240" cy="8460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D1BD6CDA-0D87-39B9-B328-4A867770063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481020" y="3426405"/>
                  <a:ext cx="101880" cy="93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C941D16-6C0C-196A-2D08-DF513DEB26F9}"/>
              </a:ext>
            </a:extLst>
          </p:cNvPr>
          <p:cNvSpPr txBox="1"/>
          <p:nvPr/>
        </p:nvSpPr>
        <p:spPr>
          <a:xfrm>
            <a:off x="540288" y="1618905"/>
            <a:ext cx="1226618" cy="823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개인회원</a:t>
            </a:r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마이페이지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 rot="16200000">
            <a:off x="-1223621" y="3297250"/>
            <a:ext cx="6858002" cy="263498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1DD7A58-9369-4AE4-747C-7F7A321128EA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tretch>
            <a:fillRect/>
          </a:stretch>
        </p:blipFill>
        <p:spPr>
          <a:xfrm>
            <a:off x="596698" y="2534037"/>
            <a:ext cx="1160632" cy="1160632"/>
          </a:xfrm>
          <a:prstGeom prst="rect">
            <a:avLst/>
          </a:prstGeom>
        </p:spPr>
      </p:pic>
      <p:sp>
        <p:nvSpPr>
          <p:cNvPr id="9" name="TextBox 45">
            <a:extLst>
              <a:ext uri="{FF2B5EF4-FFF2-40B4-BE49-F238E27FC236}">
                <a16:creationId xmlns:a16="http://schemas.microsoft.com/office/drawing/2014/main" id="{2BB51AED-BF3B-823F-7A79-79F5EBFD99A4}"/>
              </a:ext>
            </a:extLst>
          </p:cNvPr>
          <p:cNvSpPr txBox="1"/>
          <p:nvPr/>
        </p:nvSpPr>
        <p:spPr>
          <a:xfrm>
            <a:off x="250156" y="3882851"/>
            <a:ext cx="1803426" cy="64142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dirty="0">
                <a:latin typeface="210 맨발의청춘 R"/>
                <a:ea typeface="210 맨발의청춘 R"/>
              </a:rPr>
              <a:t>취업</a:t>
            </a:r>
            <a:r>
              <a:rPr lang="en-US" altLang="ko-KR" dirty="0">
                <a:latin typeface="210 맨발의청춘 R"/>
                <a:ea typeface="210 맨발의청춘 R"/>
              </a:rPr>
              <a:t>/</a:t>
            </a:r>
            <a:r>
              <a:rPr lang="ko-KR" altLang="en-US" dirty="0">
                <a:latin typeface="210 맨발의청춘 R"/>
                <a:ea typeface="210 맨발의청춘 R"/>
              </a:rPr>
              <a:t>구인지원</a:t>
            </a:r>
          </a:p>
          <a:p>
            <a:pPr algn="ctr">
              <a:defRPr/>
            </a:pPr>
            <a:r>
              <a:rPr lang="ko-KR" altLang="en-US" dirty="0">
                <a:latin typeface="210 맨발의청춘 R"/>
                <a:ea typeface="210 맨발의청춘 R"/>
              </a:rPr>
              <a:t>프로그램</a:t>
            </a:r>
            <a:r>
              <a:rPr lang="en-US" altLang="ko-KR" dirty="0">
                <a:latin typeface="210 맨발의청춘 R"/>
                <a:ea typeface="210 맨발의청춘 R"/>
              </a:rPr>
              <a:t> </a:t>
            </a:r>
            <a:r>
              <a:rPr lang="ko-KR" altLang="en-US" dirty="0">
                <a:latin typeface="210 맨발의청춘 R"/>
                <a:ea typeface="210 맨발의청춘 R"/>
              </a:rPr>
              <a:t>차별화</a:t>
            </a:r>
          </a:p>
        </p:txBody>
      </p:sp>
    </p:spTree>
    <p:extLst>
      <p:ext uri="{BB962C8B-B14F-4D97-AF65-F5344CB8AC3E}">
        <p14:creationId xmlns:p14="http://schemas.microsoft.com/office/powerpoint/2010/main" val="14392412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6944" y="326636"/>
            <a:ext cx="1290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산출물</a:t>
            </a:r>
          </a:p>
        </p:txBody>
      </p:sp>
      <p:grpSp>
        <p:nvGrpSpPr>
          <p:cNvPr id="4" name="그룹 3"/>
          <p:cNvGrpSpPr/>
          <p:nvPr/>
        </p:nvGrpSpPr>
        <p:grpSpPr>
          <a:xfrm rot="5400000">
            <a:off x="1196882" y="635207"/>
            <a:ext cx="1120896" cy="552408"/>
            <a:chOff x="3571945" y="305128"/>
            <a:chExt cx="1120896" cy="552408"/>
          </a:xfrm>
        </p:grpSpPr>
        <p:sp>
          <p:nvSpPr>
            <p:cNvPr id="11" name="갈매기형 수장 10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571945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2" name="갈매기형 수장 11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852169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3" name="갈매기형 수장 12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132393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4" name="갈매기형 수장 13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412617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 rot="16200000">
            <a:off x="-3297252" y="3297252"/>
            <a:ext cx="6858002" cy="263498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2AB8A9-FA1C-68A7-E279-3A1582DCB93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789" y="548998"/>
            <a:ext cx="9720000" cy="5760000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65C0AA43-916D-7912-F8DC-7E8B552E0F66}"/>
              </a:ext>
            </a:extLst>
          </p:cNvPr>
          <p:cNvGrpSpPr/>
          <p:nvPr/>
        </p:nvGrpSpPr>
        <p:grpSpPr>
          <a:xfrm>
            <a:off x="6480300" y="2365665"/>
            <a:ext cx="55800" cy="86400"/>
            <a:chOff x="6480300" y="2365665"/>
            <a:chExt cx="55800" cy="8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45EF4250-9A96-2BC1-5783-19D20B9C77FE}"/>
                    </a:ext>
                  </a:extLst>
                </p14:cNvPr>
                <p14:cNvContentPartPr/>
                <p14:nvPr/>
              </p14:nvContentPartPr>
              <p14:xfrm>
                <a:off x="6490740" y="2385105"/>
                <a:ext cx="41400" cy="6696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45EF4250-9A96-2BC1-5783-19D20B9C77F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86420" y="2380785"/>
                  <a:ext cx="500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DA2784D6-276F-42E9-A1E8-C96C0D6F12DE}"/>
                    </a:ext>
                  </a:extLst>
                </p14:cNvPr>
                <p14:cNvContentPartPr/>
                <p14:nvPr/>
              </p14:nvContentPartPr>
              <p14:xfrm>
                <a:off x="6519180" y="2396265"/>
                <a:ext cx="13320" cy="46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DA2784D6-276F-42E9-A1E8-C96C0D6F12D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14860" y="2391945"/>
                  <a:ext cx="2196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5F63963E-E838-C34D-ACD7-D3CBEFFDFC6D}"/>
                    </a:ext>
                  </a:extLst>
                </p14:cNvPr>
                <p14:cNvContentPartPr/>
                <p14:nvPr/>
              </p14:nvContentPartPr>
              <p14:xfrm>
                <a:off x="6529980" y="2396265"/>
                <a:ext cx="360" cy="3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5F63963E-E838-C34D-ACD7-D3CBEFFDFC6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25660" y="239194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EDA06A42-FD6A-8764-073A-F7788621B022}"/>
                    </a:ext>
                  </a:extLst>
                </p14:cNvPr>
                <p14:cNvContentPartPr/>
                <p14:nvPr/>
              </p14:nvContentPartPr>
              <p14:xfrm>
                <a:off x="6522420" y="2384745"/>
                <a:ext cx="7920" cy="118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EDA06A42-FD6A-8764-073A-F7788621B02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18100" y="2380425"/>
                  <a:ext cx="165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78414A15-596D-59A0-5CE2-F2D372A8511A}"/>
                    </a:ext>
                  </a:extLst>
                </p14:cNvPr>
                <p14:cNvContentPartPr/>
                <p14:nvPr/>
              </p14:nvContentPartPr>
              <p14:xfrm>
                <a:off x="6517380" y="2377905"/>
                <a:ext cx="5400" cy="97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78414A15-596D-59A0-5CE2-F2D372A8511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13060" y="2373585"/>
                  <a:ext cx="1404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491C6DB7-0558-7146-D759-43415D8FD40D}"/>
                    </a:ext>
                  </a:extLst>
                </p14:cNvPr>
                <p14:cNvContentPartPr/>
                <p14:nvPr/>
              </p14:nvContentPartPr>
              <p14:xfrm>
                <a:off x="6516660" y="2365665"/>
                <a:ext cx="19440" cy="1944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491C6DB7-0558-7146-D759-43415D8FD40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512340" y="2361345"/>
                  <a:ext cx="280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4E765A6E-DE9F-41AA-034A-9E63FE01BEC8}"/>
                    </a:ext>
                  </a:extLst>
                </p14:cNvPr>
                <p14:cNvContentPartPr/>
                <p14:nvPr/>
              </p14:nvContentPartPr>
              <p14:xfrm>
                <a:off x="6531420" y="2380065"/>
                <a:ext cx="1080" cy="144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4E765A6E-DE9F-41AA-034A-9E63FE01BEC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27100" y="2375745"/>
                  <a:ext cx="9720" cy="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6C62BDDD-8FC3-B0C5-E30B-82AAD34D494D}"/>
                    </a:ext>
                  </a:extLst>
                </p14:cNvPr>
                <p14:cNvContentPartPr/>
                <p14:nvPr/>
              </p14:nvContentPartPr>
              <p14:xfrm>
                <a:off x="6480300" y="2369985"/>
                <a:ext cx="55800" cy="511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6C62BDDD-8FC3-B0C5-E30B-82AAD34D494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475980" y="2365665"/>
                  <a:ext cx="64440" cy="5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5224256F-1896-7A71-40D5-41AE966590D1}"/>
                  </a:ext>
                </a:extLst>
              </p14:cNvPr>
              <p14:cNvContentPartPr/>
              <p14:nvPr/>
            </p14:nvContentPartPr>
            <p14:xfrm>
              <a:off x="6525300" y="2396625"/>
              <a:ext cx="48240" cy="5400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5224256F-1896-7A71-40D5-41AE966590D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520980" y="2392305"/>
                <a:ext cx="56880" cy="6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그룹 34">
            <a:extLst>
              <a:ext uri="{FF2B5EF4-FFF2-40B4-BE49-F238E27FC236}">
                <a16:creationId xmlns:a16="http://schemas.microsoft.com/office/drawing/2014/main" id="{9E1C4CA0-7B84-2C41-1522-6CB2F410EDCC}"/>
              </a:ext>
            </a:extLst>
          </p:cNvPr>
          <p:cNvGrpSpPr/>
          <p:nvPr/>
        </p:nvGrpSpPr>
        <p:grpSpPr>
          <a:xfrm>
            <a:off x="6476700" y="1845915"/>
            <a:ext cx="94320" cy="95040"/>
            <a:chOff x="6476700" y="1845915"/>
            <a:chExt cx="94320" cy="9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5F06AC61-F8AA-E1BD-4A16-E567851C296A}"/>
                    </a:ext>
                  </a:extLst>
                </p14:cNvPr>
                <p14:cNvContentPartPr/>
                <p14:nvPr/>
              </p14:nvContentPartPr>
              <p14:xfrm>
                <a:off x="6522420" y="1845915"/>
                <a:ext cx="360" cy="3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5F06AC61-F8AA-E1BD-4A16-E567851C296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18100" y="184123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FB08B068-2754-BF3A-AAD6-76F45F74911B}"/>
                    </a:ext>
                  </a:extLst>
                </p14:cNvPr>
                <p14:cNvContentPartPr/>
                <p14:nvPr/>
              </p14:nvContentPartPr>
              <p14:xfrm>
                <a:off x="6514860" y="1845915"/>
                <a:ext cx="18720" cy="262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FB08B068-2754-BF3A-AAD6-76F45F74911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510540" y="1841235"/>
                  <a:ext cx="273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C34D3250-999F-46CE-53B6-7DBD8E8C6586}"/>
                    </a:ext>
                  </a:extLst>
                </p14:cNvPr>
                <p14:cNvContentPartPr/>
                <p14:nvPr/>
              </p14:nvContentPartPr>
              <p14:xfrm>
                <a:off x="6476700" y="1862835"/>
                <a:ext cx="94320" cy="7812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C34D3250-999F-46CE-53B6-7DBD8E8C658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472380" y="1858515"/>
                  <a:ext cx="102960" cy="8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7E34D98-1D8B-525E-B5C7-85E1E31B12E0}"/>
              </a:ext>
            </a:extLst>
          </p:cNvPr>
          <p:cNvGrpSpPr/>
          <p:nvPr/>
        </p:nvGrpSpPr>
        <p:grpSpPr>
          <a:xfrm>
            <a:off x="6482100" y="2874525"/>
            <a:ext cx="91080" cy="84600"/>
            <a:chOff x="6482100" y="2874525"/>
            <a:chExt cx="91080" cy="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ABBDD9C0-A2FF-056C-B656-E53F838E77E0}"/>
                    </a:ext>
                  </a:extLst>
                </p14:cNvPr>
                <p14:cNvContentPartPr/>
                <p14:nvPr/>
              </p14:nvContentPartPr>
              <p14:xfrm>
                <a:off x="6482100" y="2874525"/>
                <a:ext cx="91080" cy="8460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ABBDD9C0-A2FF-056C-B656-E53F838E77E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477780" y="2870205"/>
                  <a:ext cx="997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0EB475E8-0953-AD40-0721-64695B1EF498}"/>
                    </a:ext>
                  </a:extLst>
                </p14:cNvPr>
                <p14:cNvContentPartPr/>
                <p14:nvPr/>
              </p14:nvContentPartPr>
              <p14:xfrm>
                <a:off x="6547260" y="2942925"/>
                <a:ext cx="360" cy="36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0EB475E8-0953-AD40-0721-64695B1EF49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42940" y="293860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3C42F39-8CEC-DDF0-52BD-BDDAF55FEA00}"/>
              </a:ext>
            </a:extLst>
          </p:cNvPr>
          <p:cNvGrpSpPr/>
          <p:nvPr/>
        </p:nvGrpSpPr>
        <p:grpSpPr>
          <a:xfrm>
            <a:off x="6485340" y="3430725"/>
            <a:ext cx="93240" cy="84600"/>
            <a:chOff x="6485340" y="3430725"/>
            <a:chExt cx="93240" cy="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66A29968-228A-A13D-1CB3-5EEFCB98341F}"/>
                    </a:ext>
                  </a:extLst>
                </p14:cNvPr>
                <p14:cNvContentPartPr/>
                <p14:nvPr/>
              </p14:nvContentPartPr>
              <p14:xfrm>
                <a:off x="6515940" y="3432525"/>
                <a:ext cx="16560" cy="255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66A29968-228A-A13D-1CB3-5EEFCB98341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511620" y="3428205"/>
                  <a:ext cx="25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6BBDF438-BCBD-E979-A694-82271BD419B8}"/>
                    </a:ext>
                  </a:extLst>
                </p14:cNvPr>
                <p14:cNvContentPartPr/>
                <p14:nvPr/>
              </p14:nvContentPartPr>
              <p14:xfrm>
                <a:off x="6526020" y="3437925"/>
                <a:ext cx="18360" cy="1404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6BBDF438-BCBD-E979-A694-82271BD419B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521700" y="3433605"/>
                  <a:ext cx="270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D1BD6CDA-0D87-39B9-B328-4A8677700636}"/>
                    </a:ext>
                  </a:extLst>
                </p14:cNvPr>
                <p14:cNvContentPartPr/>
                <p14:nvPr/>
              </p14:nvContentPartPr>
              <p14:xfrm>
                <a:off x="6485340" y="3430725"/>
                <a:ext cx="93240" cy="8460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D1BD6CDA-0D87-39B9-B328-4A867770063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481020" y="3426405"/>
                  <a:ext cx="101880" cy="93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C941D16-6C0C-196A-2D08-DF513DEB26F9}"/>
              </a:ext>
            </a:extLst>
          </p:cNvPr>
          <p:cNvSpPr txBox="1"/>
          <p:nvPr/>
        </p:nvSpPr>
        <p:spPr>
          <a:xfrm>
            <a:off x="540288" y="1618905"/>
            <a:ext cx="1226618" cy="823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개인회원</a:t>
            </a:r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마이페이지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DBACFD4-E159-A572-AC2D-A7807E483763}"/>
              </a:ext>
            </a:extLst>
          </p:cNvPr>
          <p:cNvSpPr/>
          <p:nvPr/>
        </p:nvSpPr>
        <p:spPr>
          <a:xfrm>
            <a:off x="7030721" y="2895891"/>
            <a:ext cx="2292734" cy="23443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85B302-C9D1-AF8D-1737-615FF788708C}"/>
              </a:ext>
            </a:extLst>
          </p:cNvPr>
          <p:cNvSpPr/>
          <p:nvPr/>
        </p:nvSpPr>
        <p:spPr>
          <a:xfrm>
            <a:off x="9569159" y="2682390"/>
            <a:ext cx="2389161" cy="23443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975A136-B1CE-EABC-0228-A0D06352D4DC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163187" y="2386524"/>
            <a:ext cx="5165725" cy="268144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6A6F384-84EA-37F5-89D4-16348747C936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5163187" y="2389550"/>
            <a:ext cx="5165725" cy="2681445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DC80EA-C205-CBCB-CB98-6F06B006824A}"/>
              </a:ext>
            </a:extLst>
          </p:cNvPr>
          <p:cNvSpPr/>
          <p:nvPr/>
        </p:nvSpPr>
        <p:spPr>
          <a:xfrm>
            <a:off x="9422712" y="4613767"/>
            <a:ext cx="906200" cy="42903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F02162BF-A2D5-43EC-5257-839AB1CF4338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624214" y="2494122"/>
            <a:ext cx="5075873" cy="2103105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 rot="16200000">
            <a:off x="-1223621" y="3297250"/>
            <a:ext cx="6858002" cy="263498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7CA177-F03E-0460-3140-97F29D2A7EFE}"/>
              </a:ext>
            </a:extLst>
          </p:cNvPr>
          <p:cNvPicPr>
            <a:picLocks noChangeAspect="1"/>
          </p:cNvPicPr>
          <p:nvPr/>
        </p:nvPicPr>
        <p:blipFill rotWithShape="1">
          <a:blip r:embed="rId38"/>
          <a:stretch>
            <a:fillRect/>
          </a:stretch>
        </p:blipFill>
        <p:spPr>
          <a:xfrm>
            <a:off x="596698" y="2534037"/>
            <a:ext cx="1160632" cy="1160632"/>
          </a:xfrm>
          <a:prstGeom prst="rect">
            <a:avLst/>
          </a:prstGeom>
        </p:spPr>
      </p:pic>
      <p:sp>
        <p:nvSpPr>
          <p:cNvPr id="9" name="TextBox 45">
            <a:extLst>
              <a:ext uri="{FF2B5EF4-FFF2-40B4-BE49-F238E27FC236}">
                <a16:creationId xmlns:a16="http://schemas.microsoft.com/office/drawing/2014/main" id="{1FBA5434-A04E-A99F-8574-8EA60EDE267F}"/>
              </a:ext>
            </a:extLst>
          </p:cNvPr>
          <p:cNvSpPr txBox="1"/>
          <p:nvPr/>
        </p:nvSpPr>
        <p:spPr>
          <a:xfrm>
            <a:off x="250156" y="3882851"/>
            <a:ext cx="1803426" cy="64142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dirty="0">
                <a:latin typeface="210 맨발의청춘 R"/>
                <a:ea typeface="210 맨발의청춘 R"/>
              </a:rPr>
              <a:t>취업</a:t>
            </a:r>
            <a:r>
              <a:rPr lang="en-US" altLang="ko-KR" dirty="0">
                <a:latin typeface="210 맨발의청춘 R"/>
                <a:ea typeface="210 맨발의청춘 R"/>
              </a:rPr>
              <a:t>/</a:t>
            </a:r>
            <a:r>
              <a:rPr lang="ko-KR" altLang="en-US" dirty="0">
                <a:latin typeface="210 맨발의청춘 R"/>
                <a:ea typeface="210 맨발의청춘 R"/>
              </a:rPr>
              <a:t>구인지원</a:t>
            </a:r>
          </a:p>
          <a:p>
            <a:pPr algn="ctr">
              <a:defRPr/>
            </a:pPr>
            <a:r>
              <a:rPr lang="ko-KR" altLang="en-US" dirty="0">
                <a:latin typeface="210 맨발의청춘 R"/>
                <a:ea typeface="210 맨발의청춘 R"/>
              </a:rPr>
              <a:t>프로그램</a:t>
            </a:r>
            <a:r>
              <a:rPr lang="en-US" altLang="ko-KR" dirty="0">
                <a:latin typeface="210 맨발의청춘 R"/>
                <a:ea typeface="210 맨발의청춘 R"/>
              </a:rPr>
              <a:t> </a:t>
            </a:r>
            <a:r>
              <a:rPr lang="ko-KR" altLang="en-US" dirty="0">
                <a:latin typeface="210 맨발의청춘 R"/>
                <a:ea typeface="210 맨발의청춘 R"/>
              </a:rPr>
              <a:t>차별화</a:t>
            </a:r>
          </a:p>
        </p:txBody>
      </p:sp>
    </p:spTree>
    <p:extLst>
      <p:ext uri="{BB962C8B-B14F-4D97-AF65-F5344CB8AC3E}">
        <p14:creationId xmlns:p14="http://schemas.microsoft.com/office/powerpoint/2010/main" val="256004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3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6944" y="326636"/>
            <a:ext cx="1290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산출물</a:t>
            </a:r>
          </a:p>
        </p:txBody>
      </p:sp>
      <p:grpSp>
        <p:nvGrpSpPr>
          <p:cNvPr id="4" name="그룹 3"/>
          <p:cNvGrpSpPr/>
          <p:nvPr/>
        </p:nvGrpSpPr>
        <p:grpSpPr>
          <a:xfrm rot="5400000">
            <a:off x="1196882" y="635207"/>
            <a:ext cx="1120896" cy="552408"/>
            <a:chOff x="3571945" y="305128"/>
            <a:chExt cx="1120896" cy="552408"/>
          </a:xfrm>
        </p:grpSpPr>
        <p:sp>
          <p:nvSpPr>
            <p:cNvPr id="11" name="갈매기형 수장 10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571945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2" name="갈매기형 수장 11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852169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3" name="갈매기형 수장 12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132393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4" name="갈매기형 수장 13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412617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 rot="16200000">
            <a:off x="-3297252" y="3297252"/>
            <a:ext cx="6858002" cy="263498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2AB8A9-FA1C-68A7-E279-3A1582DCB93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789" y="548998"/>
            <a:ext cx="9720000" cy="5760000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65C0AA43-916D-7912-F8DC-7E8B552E0F66}"/>
              </a:ext>
            </a:extLst>
          </p:cNvPr>
          <p:cNvGrpSpPr/>
          <p:nvPr/>
        </p:nvGrpSpPr>
        <p:grpSpPr>
          <a:xfrm>
            <a:off x="6480300" y="2365665"/>
            <a:ext cx="55800" cy="86400"/>
            <a:chOff x="6480300" y="2365665"/>
            <a:chExt cx="55800" cy="8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45EF4250-9A96-2BC1-5783-19D20B9C77FE}"/>
                    </a:ext>
                  </a:extLst>
                </p14:cNvPr>
                <p14:cNvContentPartPr/>
                <p14:nvPr/>
              </p14:nvContentPartPr>
              <p14:xfrm>
                <a:off x="6490740" y="2385105"/>
                <a:ext cx="41400" cy="6696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45EF4250-9A96-2BC1-5783-19D20B9C77F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86420" y="2380785"/>
                  <a:ext cx="500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DA2784D6-276F-42E9-A1E8-C96C0D6F12DE}"/>
                    </a:ext>
                  </a:extLst>
                </p14:cNvPr>
                <p14:cNvContentPartPr/>
                <p14:nvPr/>
              </p14:nvContentPartPr>
              <p14:xfrm>
                <a:off x="6519180" y="2396265"/>
                <a:ext cx="13320" cy="46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DA2784D6-276F-42E9-A1E8-C96C0D6F12D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14860" y="2391945"/>
                  <a:ext cx="2196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5F63963E-E838-C34D-ACD7-D3CBEFFDFC6D}"/>
                    </a:ext>
                  </a:extLst>
                </p14:cNvPr>
                <p14:cNvContentPartPr/>
                <p14:nvPr/>
              </p14:nvContentPartPr>
              <p14:xfrm>
                <a:off x="6529980" y="2396265"/>
                <a:ext cx="360" cy="3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5F63963E-E838-C34D-ACD7-D3CBEFFDFC6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25660" y="239194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EDA06A42-FD6A-8764-073A-F7788621B022}"/>
                    </a:ext>
                  </a:extLst>
                </p14:cNvPr>
                <p14:cNvContentPartPr/>
                <p14:nvPr/>
              </p14:nvContentPartPr>
              <p14:xfrm>
                <a:off x="6522420" y="2384745"/>
                <a:ext cx="7920" cy="118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EDA06A42-FD6A-8764-073A-F7788621B02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18100" y="2380425"/>
                  <a:ext cx="165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78414A15-596D-59A0-5CE2-F2D372A8511A}"/>
                    </a:ext>
                  </a:extLst>
                </p14:cNvPr>
                <p14:cNvContentPartPr/>
                <p14:nvPr/>
              </p14:nvContentPartPr>
              <p14:xfrm>
                <a:off x="6517380" y="2377905"/>
                <a:ext cx="5400" cy="97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78414A15-596D-59A0-5CE2-F2D372A8511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13060" y="2373585"/>
                  <a:ext cx="1404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491C6DB7-0558-7146-D759-43415D8FD40D}"/>
                    </a:ext>
                  </a:extLst>
                </p14:cNvPr>
                <p14:cNvContentPartPr/>
                <p14:nvPr/>
              </p14:nvContentPartPr>
              <p14:xfrm>
                <a:off x="6516660" y="2365665"/>
                <a:ext cx="19440" cy="1944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491C6DB7-0558-7146-D759-43415D8FD40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512340" y="2361345"/>
                  <a:ext cx="280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4E765A6E-DE9F-41AA-034A-9E63FE01BEC8}"/>
                    </a:ext>
                  </a:extLst>
                </p14:cNvPr>
                <p14:cNvContentPartPr/>
                <p14:nvPr/>
              </p14:nvContentPartPr>
              <p14:xfrm>
                <a:off x="6531420" y="2380065"/>
                <a:ext cx="1080" cy="144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4E765A6E-DE9F-41AA-034A-9E63FE01BEC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27100" y="2375745"/>
                  <a:ext cx="9720" cy="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6C62BDDD-8FC3-B0C5-E30B-82AAD34D494D}"/>
                    </a:ext>
                  </a:extLst>
                </p14:cNvPr>
                <p14:cNvContentPartPr/>
                <p14:nvPr/>
              </p14:nvContentPartPr>
              <p14:xfrm>
                <a:off x="6480300" y="2369985"/>
                <a:ext cx="55800" cy="511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6C62BDDD-8FC3-B0C5-E30B-82AAD34D494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475980" y="2365665"/>
                  <a:ext cx="64440" cy="5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5224256F-1896-7A71-40D5-41AE966590D1}"/>
                  </a:ext>
                </a:extLst>
              </p14:cNvPr>
              <p14:cNvContentPartPr/>
              <p14:nvPr/>
            </p14:nvContentPartPr>
            <p14:xfrm>
              <a:off x="6525300" y="2396625"/>
              <a:ext cx="48240" cy="5400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5224256F-1896-7A71-40D5-41AE966590D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520980" y="2392305"/>
                <a:ext cx="56880" cy="6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그룹 34">
            <a:extLst>
              <a:ext uri="{FF2B5EF4-FFF2-40B4-BE49-F238E27FC236}">
                <a16:creationId xmlns:a16="http://schemas.microsoft.com/office/drawing/2014/main" id="{9E1C4CA0-7B84-2C41-1522-6CB2F410EDCC}"/>
              </a:ext>
            </a:extLst>
          </p:cNvPr>
          <p:cNvGrpSpPr/>
          <p:nvPr/>
        </p:nvGrpSpPr>
        <p:grpSpPr>
          <a:xfrm>
            <a:off x="6476700" y="1845915"/>
            <a:ext cx="94320" cy="95040"/>
            <a:chOff x="6476700" y="1845915"/>
            <a:chExt cx="94320" cy="9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5F06AC61-F8AA-E1BD-4A16-E567851C296A}"/>
                    </a:ext>
                  </a:extLst>
                </p14:cNvPr>
                <p14:cNvContentPartPr/>
                <p14:nvPr/>
              </p14:nvContentPartPr>
              <p14:xfrm>
                <a:off x="6522420" y="1845915"/>
                <a:ext cx="360" cy="3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5F06AC61-F8AA-E1BD-4A16-E567851C296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18100" y="184123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FB08B068-2754-BF3A-AAD6-76F45F74911B}"/>
                    </a:ext>
                  </a:extLst>
                </p14:cNvPr>
                <p14:cNvContentPartPr/>
                <p14:nvPr/>
              </p14:nvContentPartPr>
              <p14:xfrm>
                <a:off x="6514860" y="1845915"/>
                <a:ext cx="18720" cy="262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FB08B068-2754-BF3A-AAD6-76F45F74911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510540" y="1841235"/>
                  <a:ext cx="273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C34D3250-999F-46CE-53B6-7DBD8E8C6586}"/>
                    </a:ext>
                  </a:extLst>
                </p14:cNvPr>
                <p14:cNvContentPartPr/>
                <p14:nvPr/>
              </p14:nvContentPartPr>
              <p14:xfrm>
                <a:off x="6476700" y="1862835"/>
                <a:ext cx="94320" cy="7812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C34D3250-999F-46CE-53B6-7DBD8E8C658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472380" y="1858515"/>
                  <a:ext cx="102960" cy="8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7E34D98-1D8B-525E-B5C7-85E1E31B12E0}"/>
              </a:ext>
            </a:extLst>
          </p:cNvPr>
          <p:cNvGrpSpPr/>
          <p:nvPr/>
        </p:nvGrpSpPr>
        <p:grpSpPr>
          <a:xfrm>
            <a:off x="6482100" y="2874525"/>
            <a:ext cx="91080" cy="84600"/>
            <a:chOff x="6482100" y="2874525"/>
            <a:chExt cx="91080" cy="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ABBDD9C0-A2FF-056C-B656-E53F838E77E0}"/>
                    </a:ext>
                  </a:extLst>
                </p14:cNvPr>
                <p14:cNvContentPartPr/>
                <p14:nvPr/>
              </p14:nvContentPartPr>
              <p14:xfrm>
                <a:off x="6482100" y="2874525"/>
                <a:ext cx="91080" cy="8460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ABBDD9C0-A2FF-056C-B656-E53F838E77E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477780" y="2870205"/>
                  <a:ext cx="997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0EB475E8-0953-AD40-0721-64695B1EF498}"/>
                    </a:ext>
                  </a:extLst>
                </p14:cNvPr>
                <p14:cNvContentPartPr/>
                <p14:nvPr/>
              </p14:nvContentPartPr>
              <p14:xfrm>
                <a:off x="6547260" y="2942925"/>
                <a:ext cx="360" cy="36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0EB475E8-0953-AD40-0721-64695B1EF49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42940" y="293860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3C42F39-8CEC-DDF0-52BD-BDDAF55FEA00}"/>
              </a:ext>
            </a:extLst>
          </p:cNvPr>
          <p:cNvGrpSpPr/>
          <p:nvPr/>
        </p:nvGrpSpPr>
        <p:grpSpPr>
          <a:xfrm>
            <a:off x="6485340" y="3430725"/>
            <a:ext cx="93240" cy="84600"/>
            <a:chOff x="6485340" y="3430725"/>
            <a:chExt cx="93240" cy="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66A29968-228A-A13D-1CB3-5EEFCB98341F}"/>
                    </a:ext>
                  </a:extLst>
                </p14:cNvPr>
                <p14:cNvContentPartPr/>
                <p14:nvPr/>
              </p14:nvContentPartPr>
              <p14:xfrm>
                <a:off x="6515940" y="3432525"/>
                <a:ext cx="16560" cy="255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66A29968-228A-A13D-1CB3-5EEFCB98341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511620" y="3428205"/>
                  <a:ext cx="25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6BBDF438-BCBD-E979-A694-82271BD419B8}"/>
                    </a:ext>
                  </a:extLst>
                </p14:cNvPr>
                <p14:cNvContentPartPr/>
                <p14:nvPr/>
              </p14:nvContentPartPr>
              <p14:xfrm>
                <a:off x="6526020" y="3437925"/>
                <a:ext cx="18360" cy="1404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6BBDF438-BCBD-E979-A694-82271BD419B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521700" y="3433605"/>
                  <a:ext cx="270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D1BD6CDA-0D87-39B9-B328-4A8677700636}"/>
                    </a:ext>
                  </a:extLst>
                </p14:cNvPr>
                <p14:cNvContentPartPr/>
                <p14:nvPr/>
              </p14:nvContentPartPr>
              <p14:xfrm>
                <a:off x="6485340" y="3430725"/>
                <a:ext cx="93240" cy="8460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D1BD6CDA-0D87-39B9-B328-4A867770063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481020" y="3426405"/>
                  <a:ext cx="101880" cy="93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C941D16-6C0C-196A-2D08-DF513DEB26F9}"/>
              </a:ext>
            </a:extLst>
          </p:cNvPr>
          <p:cNvSpPr txBox="1"/>
          <p:nvPr/>
        </p:nvSpPr>
        <p:spPr>
          <a:xfrm>
            <a:off x="540288" y="1618905"/>
            <a:ext cx="1226618" cy="823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개인회원</a:t>
            </a:r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마이페이지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3727B0B-3D07-B469-8087-8BB76CF6BDEB}"/>
              </a:ext>
            </a:extLst>
          </p:cNvPr>
          <p:cNvSpPr/>
          <p:nvPr/>
        </p:nvSpPr>
        <p:spPr>
          <a:xfrm>
            <a:off x="7022004" y="2390685"/>
            <a:ext cx="2263476" cy="664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9CD399-BA45-C696-A478-5E4C975BA24A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7053604" y="2459625"/>
            <a:ext cx="2200275" cy="457200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 rot="16200000">
            <a:off x="-1223621" y="3297250"/>
            <a:ext cx="6858002" cy="263498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BB513A2-ADDC-D884-6217-0505EB8FFA03}"/>
              </a:ext>
            </a:extLst>
          </p:cNvPr>
          <p:cNvPicPr>
            <a:picLocks noChangeAspect="1"/>
          </p:cNvPicPr>
          <p:nvPr/>
        </p:nvPicPr>
        <p:blipFill rotWithShape="1">
          <a:blip r:embed="rId36"/>
          <a:stretch>
            <a:fillRect/>
          </a:stretch>
        </p:blipFill>
        <p:spPr>
          <a:xfrm>
            <a:off x="587460" y="2759824"/>
            <a:ext cx="1183440" cy="1183440"/>
          </a:xfrm>
          <a:prstGeom prst="rect">
            <a:avLst/>
          </a:prstGeom>
        </p:spPr>
      </p:pic>
      <p:sp>
        <p:nvSpPr>
          <p:cNvPr id="9" name="TextBox 24">
            <a:extLst>
              <a:ext uri="{FF2B5EF4-FFF2-40B4-BE49-F238E27FC236}">
                <a16:creationId xmlns:a16="http://schemas.microsoft.com/office/drawing/2014/main" id="{1257A7C8-9CAB-B747-A34C-0967147AD0CB}"/>
              </a:ext>
            </a:extLst>
          </p:cNvPr>
          <p:cNvSpPr txBox="1"/>
          <p:nvPr/>
        </p:nvSpPr>
        <p:spPr>
          <a:xfrm>
            <a:off x="605828" y="4260882"/>
            <a:ext cx="1143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dirty="0">
                <a:latin typeface="210 맨발의청춘 R"/>
                <a:ea typeface="210 맨발의청춘 R"/>
              </a:rPr>
              <a:t> 모니터링</a:t>
            </a:r>
          </a:p>
        </p:txBody>
      </p:sp>
    </p:spTree>
    <p:extLst>
      <p:ext uri="{BB962C8B-B14F-4D97-AF65-F5344CB8AC3E}">
        <p14:creationId xmlns:p14="http://schemas.microsoft.com/office/powerpoint/2010/main" val="35970374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6944" y="326636"/>
            <a:ext cx="1290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산출물</a:t>
            </a:r>
          </a:p>
        </p:txBody>
      </p:sp>
      <p:grpSp>
        <p:nvGrpSpPr>
          <p:cNvPr id="4" name="그룹 3"/>
          <p:cNvGrpSpPr/>
          <p:nvPr/>
        </p:nvGrpSpPr>
        <p:grpSpPr>
          <a:xfrm rot="5400000">
            <a:off x="1196882" y="635207"/>
            <a:ext cx="1120896" cy="552408"/>
            <a:chOff x="3571945" y="305128"/>
            <a:chExt cx="1120896" cy="552408"/>
          </a:xfrm>
        </p:grpSpPr>
        <p:sp>
          <p:nvSpPr>
            <p:cNvPr id="11" name="갈매기형 수장 10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571945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2" name="갈매기형 수장 11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852169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3" name="갈매기형 수장 12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132393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4" name="갈매기형 수장 13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412617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 rot="16200000">
            <a:off x="-3297252" y="3297252"/>
            <a:ext cx="6858002" cy="263498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941D16-6C0C-196A-2D08-DF513DEB26F9}"/>
              </a:ext>
            </a:extLst>
          </p:cNvPr>
          <p:cNvSpPr txBox="1"/>
          <p:nvPr/>
        </p:nvSpPr>
        <p:spPr>
          <a:xfrm>
            <a:off x="540288" y="1618905"/>
            <a:ext cx="1226618" cy="823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개인회원</a:t>
            </a:r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마이페이지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F004CAC-E59F-4F4C-F726-2B740D4960CA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226" y="548998"/>
            <a:ext cx="9720000" cy="5760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6FFAD10-8455-DC24-D450-804057C4E371}"/>
              </a:ext>
            </a:extLst>
          </p:cNvPr>
          <p:cNvSpPr/>
          <p:nvPr/>
        </p:nvSpPr>
        <p:spPr>
          <a:xfrm>
            <a:off x="7475551" y="5788991"/>
            <a:ext cx="921026" cy="40558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8C451B8-8C67-54EF-8556-851CB87C1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465" y="1051523"/>
            <a:ext cx="5278171" cy="4644303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 rot="16200000">
            <a:off x="-1223621" y="3297250"/>
            <a:ext cx="6858002" cy="263498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789C3D-2169-01A7-7ADD-623C58DC5A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87460" y="2759824"/>
            <a:ext cx="1183440" cy="1183440"/>
          </a:xfrm>
          <a:prstGeom prst="rect">
            <a:avLst/>
          </a:prstGeom>
        </p:spPr>
      </p:pic>
      <p:sp>
        <p:nvSpPr>
          <p:cNvPr id="6" name="TextBox 24">
            <a:extLst>
              <a:ext uri="{FF2B5EF4-FFF2-40B4-BE49-F238E27FC236}">
                <a16:creationId xmlns:a16="http://schemas.microsoft.com/office/drawing/2014/main" id="{9AD0D19B-351E-51A7-A31C-F5394D6B9AD7}"/>
              </a:ext>
            </a:extLst>
          </p:cNvPr>
          <p:cNvSpPr txBox="1"/>
          <p:nvPr/>
        </p:nvSpPr>
        <p:spPr>
          <a:xfrm>
            <a:off x="605828" y="4260882"/>
            <a:ext cx="1143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dirty="0">
                <a:latin typeface="210 맨발의청춘 R"/>
                <a:ea typeface="210 맨발의청춘 R"/>
              </a:rPr>
              <a:t> 모니터링</a:t>
            </a:r>
          </a:p>
        </p:txBody>
      </p:sp>
    </p:spTree>
    <p:extLst>
      <p:ext uri="{BB962C8B-B14F-4D97-AF65-F5344CB8AC3E}">
        <p14:creationId xmlns:p14="http://schemas.microsoft.com/office/powerpoint/2010/main" val="360175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05" y="3094541"/>
            <a:ext cx="4725059" cy="330563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28" y="-1"/>
            <a:ext cx="12209028" cy="685800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89471" y="1917290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362" y="1264067"/>
            <a:ext cx="4296375" cy="183858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15401" y="3506753"/>
            <a:ext cx="3810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감사합니다</a:t>
            </a:r>
            <a:r>
              <a:rPr lang="en-US" altLang="ko-K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</a:t>
            </a:r>
            <a:endParaRPr lang="ko-KR" alt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5013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모서리가 둥근 직사각형 52"/>
          <p:cNvSpPr/>
          <p:nvPr/>
        </p:nvSpPr>
        <p:spPr>
          <a:xfrm>
            <a:off x="7591528" y="5938684"/>
            <a:ext cx="1916266" cy="3288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2310232" y="5672064"/>
            <a:ext cx="1996297" cy="2631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2356939" y="5016507"/>
            <a:ext cx="2165900" cy="271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591528" y="4795483"/>
            <a:ext cx="726561" cy="2779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990601"/>
            <a:ext cx="12192000" cy="17206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7206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217862" y="1738670"/>
            <a:ext cx="2451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지역일자리포털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01598" y="1735413"/>
            <a:ext cx="1899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취업 플랫폼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843" y="2545626"/>
            <a:ext cx="1495634" cy="8668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804" y="3336379"/>
            <a:ext cx="2203994" cy="87685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2452" y="3422363"/>
            <a:ext cx="1810003" cy="68589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1798" y="2812367"/>
            <a:ext cx="2415289" cy="48305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6884" y="2460180"/>
            <a:ext cx="1962424" cy="74305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2276" y="3359068"/>
            <a:ext cx="2114845" cy="70494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7063" y="3465945"/>
            <a:ext cx="1705213" cy="46679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 flipV="1">
            <a:off x="2008773" y="2197469"/>
            <a:ext cx="2082999" cy="45719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85609" y="326636"/>
            <a:ext cx="1659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벤치마킹</a:t>
            </a:r>
          </a:p>
        </p:txBody>
      </p:sp>
      <p:sp>
        <p:nvSpPr>
          <p:cNvPr id="19" name="갈매기형 수장 18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1831635" y="305128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갈매기형 수장 20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111859" y="305128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갈매기형 수장 23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356939" y="302139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 flipV="1">
            <a:off x="7160086" y="2195119"/>
            <a:ext cx="2566864" cy="45719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1466533" y="4831134"/>
            <a:ext cx="601447" cy="40312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483597" y="486492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장점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466533" y="5735163"/>
            <a:ext cx="601447" cy="403122"/>
          </a:xfrm>
          <a:prstGeom prst="roundRect">
            <a:avLst/>
          </a:prstGeom>
          <a:solidFill>
            <a:srgbClr val="F6B6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466533" y="5768953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단점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70904" y="4776453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높은 접근성 제공</a:t>
            </a:r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많은 채용정보를 자체 제공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251971" y="5672064"/>
            <a:ext cx="2140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지역특화 프로그램 부족</a:t>
            </a:r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지역통계자료 </a:t>
            </a:r>
            <a:r>
              <a:rPr lang="ko-KR" altLang="en-US" sz="16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미제공</a:t>
            </a:r>
            <a:endParaRPr lang="ko-KR" altLang="en-US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6730698" y="4863195"/>
            <a:ext cx="601447" cy="40312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6747762" y="4896985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장점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6730698" y="5767224"/>
            <a:ext cx="601447" cy="403122"/>
          </a:xfrm>
          <a:prstGeom prst="roundRect">
            <a:avLst/>
          </a:prstGeom>
          <a:solidFill>
            <a:srgbClr val="F6B6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6730698" y="580101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단점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496795" y="4796118"/>
            <a:ext cx="34147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지역특화 프로그램 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&amp; </a:t>
            </a:r>
            <a:r>
              <a:rPr lang="ko-KR" altLang="en-US" sz="16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연계서비스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제공</a:t>
            </a:r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지역 고용 현황을 통계자료로 제공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487911" y="5712244"/>
            <a:ext cx="2749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취업플랫폼에 비해 낮은 접근성</a:t>
            </a:r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자체적 채용정보 </a:t>
            </a:r>
            <a:r>
              <a:rPr lang="ko-KR" altLang="en-US" sz="16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미제공</a:t>
            </a:r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5934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990601"/>
            <a:ext cx="12192000" cy="17206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7206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67" name="직사각형 6"/>
          <p:cNvSpPr/>
          <p:nvPr/>
        </p:nvSpPr>
        <p:spPr>
          <a:xfrm>
            <a:off x="464801" y="1575616"/>
            <a:ext cx="2700337" cy="4680585"/>
          </a:xfrm>
          <a:prstGeom prst="rect">
            <a:avLst/>
          </a:prstGeom>
          <a:solidFill>
            <a:schemeClr val="lt1"/>
          </a:solidFill>
          <a:ln>
            <a:solidFill>
              <a:srgbClr val="69D8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68" name="직사각형 4"/>
          <p:cNvSpPr/>
          <p:nvPr/>
        </p:nvSpPr>
        <p:spPr>
          <a:xfrm>
            <a:off x="3311587" y="1575616"/>
            <a:ext cx="2700337" cy="4680585"/>
          </a:xfrm>
          <a:prstGeom prst="rect">
            <a:avLst/>
          </a:prstGeom>
          <a:solidFill>
            <a:schemeClr val="lt1"/>
          </a:solidFill>
          <a:ln>
            <a:solidFill>
              <a:srgbClr val="697D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69" name="직사각형 6"/>
          <p:cNvSpPr/>
          <p:nvPr/>
        </p:nvSpPr>
        <p:spPr>
          <a:xfrm>
            <a:off x="6153009" y="1570529"/>
            <a:ext cx="2700337" cy="4680585"/>
          </a:xfrm>
          <a:prstGeom prst="rect">
            <a:avLst/>
          </a:prstGeom>
          <a:solidFill>
            <a:schemeClr val="lt1"/>
          </a:solidFill>
          <a:ln>
            <a:solidFill>
              <a:srgbClr val="69D8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0" name="직사각형 4"/>
          <p:cNvSpPr/>
          <p:nvPr/>
        </p:nvSpPr>
        <p:spPr>
          <a:xfrm>
            <a:off x="8994431" y="1570529"/>
            <a:ext cx="2700337" cy="4680585"/>
          </a:xfrm>
          <a:prstGeom prst="rect">
            <a:avLst/>
          </a:prstGeom>
          <a:solidFill>
            <a:schemeClr val="lt1"/>
          </a:solidFill>
          <a:ln>
            <a:solidFill>
              <a:srgbClr val="697D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1" name="직사각형 6"/>
          <p:cNvSpPr/>
          <p:nvPr/>
        </p:nvSpPr>
        <p:spPr>
          <a:xfrm>
            <a:off x="459437" y="1580332"/>
            <a:ext cx="540067" cy="540067"/>
          </a:xfrm>
          <a:prstGeom prst="rect">
            <a:avLst/>
          </a:prstGeom>
          <a:solidFill>
            <a:srgbClr val="69D8AD"/>
          </a:solidFill>
          <a:ln>
            <a:solidFill>
              <a:srgbClr val="69D8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600">
                <a:ln>
                  <a:solidFill>
                    <a:schemeClr val="dk1"/>
                  </a:solidFill>
                </a:ln>
                <a:solidFill>
                  <a:schemeClr val="dk1"/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72" name="직사각형 4"/>
          <p:cNvSpPr/>
          <p:nvPr/>
        </p:nvSpPr>
        <p:spPr>
          <a:xfrm>
            <a:off x="3306223" y="1570529"/>
            <a:ext cx="540067" cy="540067"/>
          </a:xfrm>
          <a:prstGeom prst="rect">
            <a:avLst/>
          </a:prstGeom>
          <a:solidFill>
            <a:srgbClr val="697D95"/>
          </a:solidFill>
          <a:ln>
            <a:solidFill>
              <a:srgbClr val="858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600">
                <a:ln>
                  <a:solidFill>
                    <a:schemeClr val="dk1"/>
                  </a:solidFill>
                </a:ln>
                <a:solidFill>
                  <a:schemeClr val="dk1"/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73" name="직사각형 6"/>
          <p:cNvSpPr/>
          <p:nvPr/>
        </p:nvSpPr>
        <p:spPr>
          <a:xfrm>
            <a:off x="6156893" y="1574968"/>
            <a:ext cx="540067" cy="540067"/>
          </a:xfrm>
          <a:prstGeom prst="rect">
            <a:avLst/>
          </a:prstGeom>
          <a:solidFill>
            <a:srgbClr val="69D8AD"/>
          </a:solidFill>
          <a:ln>
            <a:solidFill>
              <a:srgbClr val="69D8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600">
                <a:ln>
                  <a:solidFill>
                    <a:schemeClr val="dk1"/>
                  </a:solidFill>
                </a:ln>
                <a:solidFill>
                  <a:schemeClr val="dk1"/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74" name="직사각형 4"/>
          <p:cNvSpPr/>
          <p:nvPr/>
        </p:nvSpPr>
        <p:spPr>
          <a:xfrm>
            <a:off x="8994431" y="1580332"/>
            <a:ext cx="540067" cy="540067"/>
          </a:xfrm>
          <a:prstGeom prst="rect">
            <a:avLst/>
          </a:prstGeom>
          <a:solidFill>
            <a:srgbClr val="697D95"/>
          </a:solidFill>
          <a:ln>
            <a:solidFill>
              <a:srgbClr val="858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600" dirty="0">
                <a:ln>
                  <a:solidFill>
                    <a:schemeClr val="dk1"/>
                  </a:solidFill>
                </a:ln>
                <a:solidFill>
                  <a:schemeClr val="dk1"/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  <p:pic>
        <p:nvPicPr>
          <p:cNvPr id="76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50924" y="2203314"/>
            <a:ext cx="1410894" cy="1410894"/>
          </a:xfrm>
          <a:prstGeom prst="rect">
            <a:avLst/>
          </a:prstGeom>
        </p:spPr>
      </p:pic>
      <p:pic>
        <p:nvPicPr>
          <p:cNvPr id="77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30332" y="2180381"/>
            <a:ext cx="1268284" cy="1268284"/>
          </a:xfrm>
          <a:prstGeom prst="rect">
            <a:avLst/>
          </a:prstGeom>
        </p:spPr>
      </p:pic>
      <p:sp>
        <p:nvSpPr>
          <p:cNvPr id="79" name="TextBox 36"/>
          <p:cNvSpPr txBox="1"/>
          <p:nvPr/>
        </p:nvSpPr>
        <p:spPr>
          <a:xfrm>
            <a:off x="821982" y="3724133"/>
            <a:ext cx="2100252" cy="642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210 맨발의청춘 R"/>
                <a:ea typeface="210 맨발의청춘 R"/>
              </a:rPr>
              <a:t>기업과 구직자에게 </a:t>
            </a:r>
          </a:p>
          <a:p>
            <a:pPr algn="ctr">
              <a:defRPr/>
            </a:pPr>
            <a:r>
              <a:rPr lang="ko-KR" altLang="en-US">
                <a:latin typeface="210 맨발의청춘 R"/>
                <a:ea typeface="210 맨발의청춘 R"/>
              </a:rPr>
              <a:t>다양한 정보 제공</a:t>
            </a:r>
          </a:p>
        </p:txBody>
      </p:sp>
      <p:sp>
        <p:nvSpPr>
          <p:cNvPr id="80" name="직사각형 32"/>
          <p:cNvSpPr/>
          <p:nvPr/>
        </p:nvSpPr>
        <p:spPr>
          <a:xfrm>
            <a:off x="638484" y="4528562"/>
            <a:ext cx="2340292" cy="3600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1" name="TextBox 51"/>
          <p:cNvSpPr txBox="1"/>
          <p:nvPr/>
        </p:nvSpPr>
        <p:spPr>
          <a:xfrm>
            <a:off x="1024309" y="5593448"/>
            <a:ext cx="162593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dirty="0">
                <a:latin typeface="210 맨발의청춘 L"/>
                <a:ea typeface="210 맨발의청춘 L"/>
              </a:rPr>
              <a:t>이해와 분석 용이</a:t>
            </a:r>
          </a:p>
        </p:txBody>
      </p:sp>
      <p:sp>
        <p:nvSpPr>
          <p:cNvPr id="82" name="TextBox 27"/>
          <p:cNvSpPr txBox="1"/>
          <p:nvPr/>
        </p:nvSpPr>
        <p:spPr>
          <a:xfrm>
            <a:off x="616141" y="4876855"/>
            <a:ext cx="23849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dirty="0">
                <a:latin typeface="210 맨발의청춘 L"/>
                <a:ea typeface="210 맨발의청춘 L"/>
              </a:rPr>
              <a:t>정보의 다양한 시각적 표현 </a:t>
            </a:r>
          </a:p>
        </p:txBody>
      </p:sp>
      <p:pic>
        <p:nvPicPr>
          <p:cNvPr id="8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1653811" y="5231191"/>
            <a:ext cx="366930" cy="335366"/>
          </a:xfrm>
          <a:prstGeom prst="rect">
            <a:avLst/>
          </a:prstGeom>
        </p:spPr>
      </p:pic>
      <p:sp>
        <p:nvSpPr>
          <p:cNvPr id="87" name="TextBox 37"/>
          <p:cNvSpPr txBox="1"/>
          <p:nvPr/>
        </p:nvSpPr>
        <p:spPr>
          <a:xfrm>
            <a:off x="3509643" y="3826925"/>
            <a:ext cx="2286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>
                <a:latin typeface="210 맨발의청춘 R"/>
                <a:ea typeface="210 맨발의청춘 R"/>
              </a:rPr>
              <a:t>AI</a:t>
            </a:r>
            <a:r>
              <a:rPr lang="ko-KR" altLang="en-US">
                <a:latin typeface="210 맨발의청춘 R"/>
                <a:ea typeface="210 맨발의청춘 R"/>
              </a:rPr>
              <a:t> 서비스 </a:t>
            </a:r>
          </a:p>
        </p:txBody>
      </p:sp>
      <p:sp>
        <p:nvSpPr>
          <p:cNvPr id="88" name="직사각형 44"/>
          <p:cNvSpPr/>
          <p:nvPr/>
        </p:nvSpPr>
        <p:spPr>
          <a:xfrm>
            <a:off x="3484204" y="4520227"/>
            <a:ext cx="2340292" cy="3600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9" name="TextBox 48"/>
          <p:cNvSpPr txBox="1"/>
          <p:nvPr/>
        </p:nvSpPr>
        <p:spPr>
          <a:xfrm>
            <a:off x="3634356" y="4944430"/>
            <a:ext cx="1955984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1600" dirty="0">
                <a:latin typeface="210 맨발의청춘 L"/>
                <a:ea typeface="210 맨발의청춘 L"/>
              </a:rPr>
              <a:t>다각화 정보 전달</a:t>
            </a:r>
            <a:endParaRPr lang="en-US" altLang="ko-KR" sz="1600" dirty="0">
              <a:latin typeface="210 맨발의청춘 L"/>
              <a:ea typeface="210 맨발의청춘 L"/>
            </a:endParaRPr>
          </a:p>
          <a:p>
            <a:pPr lvl="0" algn="ctr">
              <a:defRPr/>
            </a:pPr>
            <a:r>
              <a:rPr lang="en-US" altLang="ko-KR" sz="600" dirty="0">
                <a:latin typeface="210 맨발의청춘 L"/>
                <a:ea typeface="210 맨발의청춘 L"/>
              </a:rPr>
              <a:t> </a:t>
            </a:r>
          </a:p>
          <a:p>
            <a:pPr lvl="0" algn="ctr">
              <a:defRPr/>
            </a:pPr>
            <a:r>
              <a:rPr lang="ko-KR" altLang="en-US" sz="1600" dirty="0">
                <a:latin typeface="210 맨발의청춘 L"/>
                <a:ea typeface="210 맨발의청춘 L"/>
              </a:rPr>
              <a:t> </a:t>
            </a:r>
            <a:r>
              <a:rPr lang="ko-KR" altLang="en-US" sz="1400" dirty="0">
                <a:latin typeface="210 맨발의청춘 L"/>
                <a:ea typeface="210 맨발의청춘 L"/>
              </a:rPr>
              <a:t>및</a:t>
            </a:r>
            <a:endParaRPr lang="en-US" altLang="ko-KR" sz="1400" dirty="0">
              <a:latin typeface="210 맨발의청춘 L"/>
              <a:ea typeface="210 맨발의청춘 L"/>
            </a:endParaRPr>
          </a:p>
          <a:p>
            <a:pPr lvl="0" algn="ctr">
              <a:defRPr/>
            </a:pPr>
            <a:r>
              <a:rPr lang="en-US" altLang="ko-KR" sz="600" dirty="0">
                <a:latin typeface="210 맨발의청춘 L"/>
                <a:ea typeface="210 맨발의청춘 L"/>
              </a:rPr>
              <a:t> </a:t>
            </a:r>
            <a:endParaRPr lang="ko-KR" altLang="en-US" sz="700" dirty="0">
              <a:latin typeface="210 맨발의청춘 L"/>
              <a:ea typeface="210 맨발의청춘 L"/>
            </a:endParaRPr>
          </a:p>
          <a:p>
            <a:pPr lvl="0" algn="ctr">
              <a:defRPr/>
            </a:pPr>
            <a:r>
              <a:rPr lang="ko-KR" altLang="en-US" sz="1600" dirty="0">
                <a:latin typeface="210 맨발의청춘 L"/>
                <a:ea typeface="210 맨발의청춘 L"/>
              </a:rPr>
              <a:t>이용자의 편의성 향상</a:t>
            </a:r>
          </a:p>
        </p:txBody>
      </p:sp>
      <p:pic>
        <p:nvPicPr>
          <p:cNvPr id="90" name="그림 2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727950" y="2265225"/>
            <a:ext cx="1183440" cy="1183440"/>
          </a:xfrm>
          <a:prstGeom prst="rect">
            <a:avLst/>
          </a:prstGeom>
        </p:spPr>
      </p:pic>
      <p:sp>
        <p:nvSpPr>
          <p:cNvPr id="91" name="TextBox 24"/>
          <p:cNvSpPr txBox="1"/>
          <p:nvPr/>
        </p:nvSpPr>
        <p:spPr>
          <a:xfrm>
            <a:off x="9723691" y="3936854"/>
            <a:ext cx="1143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210 맨발의청춘 R"/>
                <a:ea typeface="210 맨발의청춘 R"/>
              </a:rPr>
              <a:t> 모니터링</a:t>
            </a:r>
          </a:p>
        </p:txBody>
      </p:sp>
      <p:sp>
        <p:nvSpPr>
          <p:cNvPr id="92" name="직사각형 32"/>
          <p:cNvSpPr/>
          <p:nvPr/>
        </p:nvSpPr>
        <p:spPr>
          <a:xfrm>
            <a:off x="6341211" y="4529394"/>
            <a:ext cx="2340292" cy="3600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3" name="TextBox 25"/>
          <p:cNvSpPr txBox="1"/>
          <p:nvPr/>
        </p:nvSpPr>
        <p:spPr>
          <a:xfrm>
            <a:off x="9266668" y="5118207"/>
            <a:ext cx="19991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dirty="0">
                <a:latin typeface="210 맨발의청춘 L"/>
                <a:ea typeface="210 맨발의청춘 L"/>
              </a:rPr>
              <a:t>안전한 구직 기회 제공</a:t>
            </a:r>
          </a:p>
        </p:txBody>
      </p:sp>
      <p:pic>
        <p:nvPicPr>
          <p:cNvPr id="94" name="그림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036725" y="2241589"/>
            <a:ext cx="1160632" cy="1160632"/>
          </a:xfrm>
          <a:prstGeom prst="rect">
            <a:avLst/>
          </a:prstGeom>
        </p:spPr>
      </p:pic>
      <p:sp>
        <p:nvSpPr>
          <p:cNvPr id="95" name="TextBox 45"/>
          <p:cNvSpPr txBox="1"/>
          <p:nvPr/>
        </p:nvSpPr>
        <p:spPr>
          <a:xfrm>
            <a:off x="6670107" y="3616141"/>
            <a:ext cx="1803426" cy="6414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>
                <a:latin typeface="210 맨발의청춘 R"/>
                <a:ea typeface="210 맨발의청춘 R"/>
              </a:rPr>
              <a:t>취업</a:t>
            </a:r>
            <a:r>
              <a:rPr lang="en-US" altLang="ko-KR">
                <a:latin typeface="210 맨발의청춘 R"/>
                <a:ea typeface="210 맨발의청춘 R"/>
              </a:rPr>
              <a:t>/</a:t>
            </a:r>
            <a:r>
              <a:rPr lang="ko-KR" altLang="en-US">
                <a:latin typeface="210 맨발의청춘 R"/>
                <a:ea typeface="210 맨발의청춘 R"/>
              </a:rPr>
              <a:t>구인지원</a:t>
            </a:r>
          </a:p>
          <a:p>
            <a:pPr algn="ctr">
              <a:defRPr/>
            </a:pPr>
            <a:r>
              <a:rPr lang="ko-KR" altLang="en-US">
                <a:latin typeface="210 맨발의청춘 R"/>
                <a:ea typeface="210 맨발의청춘 R"/>
              </a:rPr>
              <a:t>프로그램</a:t>
            </a:r>
            <a:r>
              <a:rPr lang="en-US" altLang="ko-KR">
                <a:latin typeface="210 맨발의청춘 R"/>
                <a:ea typeface="210 맨발의청춘 R"/>
              </a:rPr>
              <a:t> </a:t>
            </a:r>
            <a:r>
              <a:rPr lang="ko-KR" altLang="en-US">
                <a:latin typeface="210 맨발의청춘 R"/>
                <a:ea typeface="210 맨발의청춘 R"/>
              </a:rPr>
              <a:t>차별화</a:t>
            </a:r>
          </a:p>
        </p:txBody>
      </p:sp>
      <p:sp>
        <p:nvSpPr>
          <p:cNvPr id="96" name="직사각형 44"/>
          <p:cNvSpPr/>
          <p:nvPr/>
        </p:nvSpPr>
        <p:spPr>
          <a:xfrm>
            <a:off x="9195901" y="4540111"/>
            <a:ext cx="2340292" cy="3600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7" name="TextBox 49"/>
          <p:cNvSpPr txBox="1"/>
          <p:nvPr/>
        </p:nvSpPr>
        <p:spPr>
          <a:xfrm>
            <a:off x="6260740" y="4878102"/>
            <a:ext cx="2514643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dirty="0">
                <a:latin typeface="210 맨발의청춘 L"/>
                <a:ea typeface="210 맨발의청춘 L"/>
              </a:rPr>
              <a:t>기   업</a:t>
            </a:r>
            <a:r>
              <a:rPr lang="en-US" altLang="ko-KR" sz="1600" dirty="0">
                <a:latin typeface="210 맨발의청춘 L"/>
                <a:ea typeface="210 맨발의청춘 L"/>
              </a:rPr>
              <a:t>: </a:t>
            </a:r>
            <a:r>
              <a:rPr lang="ko-KR" altLang="en-US" sz="1600" dirty="0">
                <a:latin typeface="210 맨발의청춘 L"/>
                <a:ea typeface="210 맨발의청춘 L"/>
              </a:rPr>
              <a:t>필요 인재 기용</a:t>
            </a:r>
            <a:endParaRPr lang="en-US" altLang="ko-KR" sz="1600" dirty="0">
              <a:latin typeface="210 맨발의청춘 L"/>
              <a:ea typeface="210 맨발의청춘 L"/>
            </a:endParaRPr>
          </a:p>
          <a:p>
            <a:pPr lvl="0">
              <a:defRPr/>
            </a:pPr>
            <a:r>
              <a:rPr lang="en-US" altLang="ko-KR" sz="700" dirty="0">
                <a:latin typeface="210 맨발의청춘 L"/>
                <a:ea typeface="210 맨발의청춘 L"/>
              </a:rPr>
              <a:t> </a:t>
            </a:r>
          </a:p>
          <a:p>
            <a:pPr lvl="0">
              <a:defRPr/>
            </a:pPr>
            <a:r>
              <a:rPr lang="ko-KR" altLang="en-US" sz="1600" dirty="0">
                <a:latin typeface="210 맨발의청춘 L"/>
                <a:ea typeface="210 맨발의청춘 L"/>
              </a:rPr>
              <a:t>구직자</a:t>
            </a:r>
            <a:r>
              <a:rPr lang="en-US" altLang="ko-KR" sz="1600" dirty="0">
                <a:latin typeface="210 맨발의청춘 L"/>
                <a:ea typeface="210 맨발의청춘 L"/>
              </a:rPr>
              <a:t>: </a:t>
            </a:r>
            <a:r>
              <a:rPr lang="ko-KR" altLang="en-US" sz="1600" dirty="0">
                <a:latin typeface="210 맨발의청춘 L"/>
                <a:ea typeface="210 맨발의청춘 L"/>
              </a:rPr>
              <a:t>프로그램참여를                   </a:t>
            </a:r>
            <a:endParaRPr lang="en-US" altLang="ko-KR" sz="1600" dirty="0">
              <a:latin typeface="210 맨발의청춘 L"/>
              <a:ea typeface="210 맨발의청춘 L"/>
            </a:endParaRPr>
          </a:p>
          <a:p>
            <a:pPr lvl="0">
              <a:defRPr/>
            </a:pPr>
            <a:r>
              <a:rPr lang="en-US" altLang="ko-KR" sz="1600" dirty="0">
                <a:latin typeface="210 맨발의청춘 L"/>
                <a:ea typeface="210 맨발의청춘 L"/>
              </a:rPr>
              <a:t>            </a:t>
            </a:r>
            <a:r>
              <a:rPr lang="ko-KR" altLang="en-US" sz="1600" dirty="0">
                <a:latin typeface="210 맨발의청춘 L"/>
                <a:ea typeface="210 맨발의청춘 L"/>
              </a:rPr>
              <a:t>통한 구직 기회 획득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85609" y="326636"/>
            <a:ext cx="3692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요구사항 </a:t>
            </a:r>
            <a:r>
              <a:rPr lang="en-US" altLang="ko-KR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&amp; </a:t>
            </a:r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기대효과</a:t>
            </a:r>
          </a:p>
        </p:txBody>
      </p:sp>
      <p:sp>
        <p:nvSpPr>
          <p:cNvPr id="42" name="갈매기형 수장 41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3899636" y="285459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3" name="갈매기형 수장 42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4179860" y="285459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4" name="갈매기형 수장 43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4446681" y="285459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5" name="갈매기형 수장 44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4726905" y="285459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61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990601"/>
            <a:ext cx="12192000" cy="172064"/>
          </a:xfrm>
          <a:prstGeom prst="rect">
            <a:avLst/>
          </a:prstGeom>
          <a:solidFill>
            <a:srgbClr val="697D95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7206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5" name="갈매기형 수장 54"/>
          <p:cNvSpPr/>
          <p:nvPr/>
        </p:nvSpPr>
        <p:spPr>
          <a:xfrm>
            <a:off x="2545565" y="305128"/>
            <a:ext cx="280224" cy="552408"/>
          </a:xfrm>
          <a:prstGeom prst="chevron">
            <a:avLst>
              <a:gd name="adj" fmla="val 50000"/>
            </a:avLst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6" name="갈매기형 수장 55"/>
          <p:cNvSpPr/>
          <p:nvPr/>
        </p:nvSpPr>
        <p:spPr>
          <a:xfrm>
            <a:off x="2825789" y="305128"/>
            <a:ext cx="280224" cy="552408"/>
          </a:xfrm>
          <a:prstGeom prst="chevron">
            <a:avLst>
              <a:gd name="adj" fmla="val 50000"/>
            </a:avLst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0" name="갈매기형 수장 29"/>
          <p:cNvSpPr/>
          <p:nvPr/>
        </p:nvSpPr>
        <p:spPr>
          <a:xfrm>
            <a:off x="3106013" y="293429"/>
            <a:ext cx="280224" cy="552408"/>
          </a:xfrm>
          <a:prstGeom prst="chevron">
            <a:avLst>
              <a:gd name="adj" fmla="val 50000"/>
            </a:avLst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1" name="갈매기형 수장 30"/>
          <p:cNvSpPr/>
          <p:nvPr/>
        </p:nvSpPr>
        <p:spPr>
          <a:xfrm>
            <a:off x="3386237" y="293429"/>
            <a:ext cx="280224" cy="552408"/>
          </a:xfrm>
          <a:prstGeom prst="chevron">
            <a:avLst>
              <a:gd name="adj" fmla="val 50000"/>
            </a:avLst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3666461" y="293429"/>
            <a:ext cx="280224" cy="552408"/>
          </a:xfrm>
          <a:prstGeom prst="chevron">
            <a:avLst>
              <a:gd name="adj" fmla="val 50000"/>
            </a:avLst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pic>
        <p:nvPicPr>
          <p:cNvPr id="70" name="Object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97512" y="1170117"/>
            <a:ext cx="2872477" cy="114933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67902" y="294660"/>
            <a:ext cx="221727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AI </a:t>
            </a:r>
            <a:r>
              <a:rPr lang="ko-KR" altLang="en-US" sz="3200" dirty="0" err="1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기능소개</a:t>
            </a:r>
            <a:endParaRPr lang="ko-KR" altLang="en-US" sz="32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505877" y="1783831"/>
            <a:ext cx="2880360" cy="4323456"/>
            <a:chOff x="360045" y="1764220"/>
            <a:chExt cx="2880360" cy="4323456"/>
          </a:xfrm>
        </p:grpSpPr>
        <p:grpSp>
          <p:nvGrpSpPr>
            <p:cNvPr id="43" name="그룹 1006"/>
            <p:cNvGrpSpPr/>
            <p:nvPr/>
          </p:nvGrpSpPr>
          <p:grpSpPr>
            <a:xfrm>
              <a:off x="1800225" y="4680585"/>
              <a:ext cx="144643" cy="419339"/>
              <a:chOff x="8528518" y="7034828"/>
              <a:chExt cx="146545" cy="698446"/>
            </a:xfrm>
          </p:grpSpPr>
          <p:pic>
            <p:nvPicPr>
              <p:cNvPr id="50" name="Object 25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 rot="5400000">
                <a:off x="8252568" y="7310779"/>
                <a:ext cx="698446" cy="146545"/>
              </a:xfrm>
              <a:prstGeom prst="rect">
                <a:avLst/>
              </a:prstGeom>
            </p:spPr>
          </p:pic>
        </p:grpSp>
        <p:grpSp>
          <p:nvGrpSpPr>
            <p:cNvPr id="44" name="그룹 1009"/>
            <p:cNvGrpSpPr/>
            <p:nvPr/>
          </p:nvGrpSpPr>
          <p:grpSpPr>
            <a:xfrm>
              <a:off x="1809750" y="5076634"/>
              <a:ext cx="129738" cy="78917"/>
              <a:chOff x="8536069" y="7620554"/>
              <a:chExt cx="131444" cy="131444"/>
            </a:xfrm>
          </p:grpSpPr>
          <p:pic>
            <p:nvPicPr>
              <p:cNvPr id="49" name="Object 34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 rot="5400000">
                <a:off x="8536069" y="7620554"/>
                <a:ext cx="131444" cy="131444"/>
              </a:xfrm>
              <a:prstGeom prst="rect">
                <a:avLst/>
              </a:prstGeom>
            </p:spPr>
          </p:pic>
        </p:grpSp>
        <p:pic>
          <p:nvPicPr>
            <p:cNvPr id="45" name="Object 10"/>
            <p:cNvPicPr>
              <a:picLocks noChangeAspect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 rot="21600000">
              <a:off x="360045" y="1764220"/>
              <a:ext cx="2880360" cy="2899475"/>
            </a:xfrm>
            <a:prstGeom prst="ellipse">
              <a:avLst/>
            </a:prstGeom>
            <a:ln>
              <a:solidFill>
                <a:srgbClr val="69D8AD"/>
              </a:solidFill>
            </a:ln>
            <a:effectLst>
              <a:outerShdw blurRad="76200" dist="76200" algn="ctr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46" name="TextBox 45"/>
            <p:cNvSpPr txBox="1"/>
            <p:nvPr/>
          </p:nvSpPr>
          <p:spPr>
            <a:xfrm>
              <a:off x="663809" y="5310880"/>
              <a:ext cx="1996716" cy="776796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96955" y="5574251"/>
              <a:ext cx="1941989" cy="3671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79524" y="5242214"/>
              <a:ext cx="25860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1. </a:t>
              </a:r>
              <a:r>
                <a:rPr lang="ko-KR" altLang="en-US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학과</a:t>
              </a:r>
              <a:r>
                <a:rPr lang="en-US" altLang="ko-KR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&amp;</a:t>
              </a:r>
              <a:r>
                <a:rPr lang="ko-KR" altLang="en-US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자격증 데이터를 </a:t>
              </a:r>
              <a:endPara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algn="ctr">
                <a:defRPr/>
              </a:pPr>
              <a:r>
                <a:rPr lang="ko-KR" altLang="en-US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이용한 공모전 추천</a:t>
              </a: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3252859" y="1697972"/>
            <a:ext cx="3176137" cy="4263055"/>
            <a:chOff x="8465688" y="1764220"/>
            <a:chExt cx="2929899" cy="4125770"/>
          </a:xfrm>
        </p:grpSpPr>
        <p:pic>
          <p:nvPicPr>
            <p:cNvPr id="52" name="Object 13"/>
            <p:cNvPicPr>
              <a:picLocks noChangeAspect="1"/>
            </p:cNvPicPr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8465688" y="1764220"/>
              <a:ext cx="2929899" cy="2929899"/>
            </a:xfrm>
            <a:prstGeom prst="ellipse">
              <a:avLst/>
            </a:prstGeom>
            <a:ln>
              <a:solidFill>
                <a:srgbClr val="69D8AD"/>
              </a:solidFill>
            </a:ln>
            <a:effectLst>
              <a:outerShdw blurRad="76200" dist="76200" algn="ctr" rotWithShape="0">
                <a:srgbClr val="000000">
                  <a:alpha val="50000"/>
                </a:srgbClr>
              </a:outerShdw>
            </a:effectLst>
            <a:scene3d>
              <a:camera prst="orthographicFront"/>
              <a:lightRig rig="threePt" dir="t"/>
            </a:scene3d>
            <a:sp3d/>
          </p:spPr>
        </p:pic>
        <p:grpSp>
          <p:nvGrpSpPr>
            <p:cNvPr id="53" name="그룹 1006"/>
            <p:cNvGrpSpPr/>
            <p:nvPr/>
          </p:nvGrpSpPr>
          <p:grpSpPr>
            <a:xfrm>
              <a:off x="9830989" y="4657474"/>
              <a:ext cx="144643" cy="419339"/>
              <a:chOff x="8528518" y="7034828"/>
              <a:chExt cx="146545" cy="698446"/>
            </a:xfrm>
          </p:grpSpPr>
          <p:pic>
            <p:nvPicPr>
              <p:cNvPr id="59" name="Object 25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 rot="5400000">
                <a:off x="8252568" y="7310779"/>
                <a:ext cx="698446" cy="146545"/>
              </a:xfrm>
              <a:prstGeom prst="rect">
                <a:avLst/>
              </a:prstGeom>
            </p:spPr>
          </p:pic>
        </p:grpSp>
        <p:grpSp>
          <p:nvGrpSpPr>
            <p:cNvPr id="54" name="그룹 1009"/>
            <p:cNvGrpSpPr/>
            <p:nvPr/>
          </p:nvGrpSpPr>
          <p:grpSpPr>
            <a:xfrm>
              <a:off x="9838888" y="5076634"/>
              <a:ext cx="129738" cy="78917"/>
              <a:chOff x="8536069" y="7620554"/>
              <a:chExt cx="131444" cy="131444"/>
            </a:xfrm>
          </p:grpSpPr>
          <p:pic>
            <p:nvPicPr>
              <p:cNvPr id="58" name="Object 34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 rot="5400000">
                <a:off x="8536069" y="7620554"/>
                <a:ext cx="131444" cy="131444"/>
              </a:xfrm>
              <a:prstGeom prst="rect">
                <a:avLst/>
              </a:prstGeom>
            </p:spPr>
          </p:pic>
        </p:grpSp>
        <p:sp>
          <p:nvSpPr>
            <p:cNvPr id="57" name="TextBox 56"/>
            <p:cNvSpPr txBox="1"/>
            <p:nvPr/>
          </p:nvSpPr>
          <p:spPr>
            <a:xfrm>
              <a:off x="8825164" y="5243659"/>
              <a:ext cx="210784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2. </a:t>
              </a:r>
              <a:r>
                <a:rPr lang="ko-KR" altLang="en-US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통계 데이터 분석을</a:t>
              </a:r>
              <a:endPara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algn="ctr">
                <a:defRPr/>
              </a:pPr>
              <a:r>
                <a:rPr lang="ko-KR" altLang="en-US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통한 고용동향 예측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059966" y="1783828"/>
            <a:ext cx="2895176" cy="4177199"/>
            <a:chOff x="5760720" y="1765196"/>
            <a:chExt cx="2880360" cy="4155822"/>
          </a:xfrm>
        </p:grpSpPr>
        <p:pic>
          <p:nvPicPr>
            <p:cNvPr id="93" name="Object 16"/>
            <p:cNvPicPr>
              <a:picLocks noChangeAspect="1"/>
            </p:cNvPicPr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5760720" y="1765196"/>
              <a:ext cx="2880360" cy="2883085"/>
            </a:xfrm>
            <a:prstGeom prst="ellipse">
              <a:avLst/>
            </a:prstGeom>
            <a:ln>
              <a:solidFill>
                <a:srgbClr val="69D8AD"/>
              </a:solidFill>
            </a:ln>
            <a:effectLst>
              <a:outerShdw blurRad="76200" dist="76200" algn="ctr" rotWithShape="0">
                <a:srgbClr val="000000">
                  <a:alpha val="50000"/>
                </a:srgbClr>
              </a:outerShdw>
            </a:effectLst>
          </p:spPr>
        </p:pic>
        <p:grpSp>
          <p:nvGrpSpPr>
            <p:cNvPr id="124" name="그룹 1006"/>
            <p:cNvGrpSpPr/>
            <p:nvPr/>
          </p:nvGrpSpPr>
          <p:grpSpPr>
            <a:xfrm>
              <a:off x="7200900" y="4697229"/>
              <a:ext cx="144643" cy="419339"/>
              <a:chOff x="8528518" y="7034828"/>
              <a:chExt cx="146545" cy="698446"/>
            </a:xfrm>
          </p:grpSpPr>
          <p:pic>
            <p:nvPicPr>
              <p:cNvPr id="125" name="Object 25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 rot="5400000">
                <a:off x="8252568" y="7310779"/>
                <a:ext cx="698446" cy="146545"/>
              </a:xfrm>
              <a:prstGeom prst="rect">
                <a:avLst/>
              </a:prstGeom>
            </p:spPr>
          </p:pic>
        </p:grpSp>
        <p:grpSp>
          <p:nvGrpSpPr>
            <p:cNvPr id="126" name="그룹 1009"/>
            <p:cNvGrpSpPr/>
            <p:nvPr/>
          </p:nvGrpSpPr>
          <p:grpSpPr>
            <a:xfrm>
              <a:off x="7210425" y="5076634"/>
              <a:ext cx="129738" cy="78917"/>
              <a:chOff x="8536069" y="7620554"/>
              <a:chExt cx="131444" cy="131444"/>
            </a:xfrm>
          </p:grpSpPr>
          <p:pic>
            <p:nvPicPr>
              <p:cNvPr id="127" name="Object 34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 rot="5400000">
                <a:off x="8536069" y="7620554"/>
                <a:ext cx="131444" cy="131444"/>
              </a:xfrm>
              <a:prstGeom prst="rect">
                <a:avLst/>
              </a:prstGeom>
            </p:spPr>
          </p:pic>
        </p:grpSp>
        <p:sp>
          <p:nvSpPr>
            <p:cNvPr id="137" name="TextBox 136"/>
            <p:cNvSpPr txBox="1"/>
            <p:nvPr/>
          </p:nvSpPr>
          <p:spPr>
            <a:xfrm>
              <a:off x="6197537" y="5250586"/>
              <a:ext cx="2358131" cy="3672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6053407" y="5274687"/>
              <a:ext cx="245520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3.</a:t>
              </a:r>
              <a:r>
                <a:rPr lang="ko-KR" altLang="en-US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검색 기록 데이터 기반  </a:t>
              </a:r>
            </a:p>
            <a:p>
              <a:pPr algn="ctr">
                <a:defRPr/>
              </a:pPr>
              <a:r>
                <a:rPr lang="ko-KR" altLang="en-US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기업 추천</a:t>
              </a: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8763911" y="1783828"/>
            <a:ext cx="2880360" cy="4400043"/>
            <a:chOff x="3060382" y="1765501"/>
            <a:chExt cx="2880360" cy="4400043"/>
          </a:xfrm>
        </p:grpSpPr>
        <p:pic>
          <p:nvPicPr>
            <p:cNvPr id="61" name="Object 10"/>
            <p:cNvPicPr>
              <a:picLocks noChangeAspect="1"/>
            </p:cNvPicPr>
            <p:nvPr/>
          </p:nvPicPr>
          <p:blipFill rotWithShape="1">
            <a:blip r:embed="rId8"/>
            <a:srcRect/>
            <a:stretch>
              <a:fillRect/>
            </a:stretch>
          </p:blipFill>
          <p:spPr>
            <a:xfrm rot="21600000">
              <a:off x="3060382" y="1765501"/>
              <a:ext cx="2880360" cy="2910856"/>
            </a:xfrm>
            <a:prstGeom prst="ellipse">
              <a:avLst/>
            </a:prstGeom>
            <a:solidFill>
              <a:srgbClr val="697D95"/>
            </a:solidFill>
            <a:ln>
              <a:solidFill>
                <a:schemeClr val="accent4"/>
              </a:solidFill>
            </a:ln>
            <a:effectLst>
              <a:outerShdw blurRad="76200" dist="76200" algn="ctr" rotWithShape="0">
                <a:srgbClr val="000000">
                  <a:alpha val="50000"/>
                </a:srgbClr>
              </a:outerShdw>
            </a:effectLst>
          </p:spPr>
        </p:pic>
        <p:grpSp>
          <p:nvGrpSpPr>
            <p:cNvPr id="62" name="그룹 1006"/>
            <p:cNvGrpSpPr/>
            <p:nvPr/>
          </p:nvGrpSpPr>
          <p:grpSpPr>
            <a:xfrm>
              <a:off x="4500562" y="4678733"/>
              <a:ext cx="144643" cy="419339"/>
              <a:chOff x="8528518" y="7034828"/>
              <a:chExt cx="146545" cy="698446"/>
            </a:xfrm>
          </p:grpSpPr>
          <p:pic>
            <p:nvPicPr>
              <p:cNvPr id="66" name="Object 25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 rot="5400000">
                <a:off x="8252568" y="7310779"/>
                <a:ext cx="698446" cy="146545"/>
              </a:xfrm>
              <a:prstGeom prst="rect">
                <a:avLst/>
              </a:prstGeom>
            </p:spPr>
          </p:pic>
        </p:grpSp>
        <p:grpSp>
          <p:nvGrpSpPr>
            <p:cNvPr id="63" name="그룹 1009"/>
            <p:cNvGrpSpPr/>
            <p:nvPr/>
          </p:nvGrpSpPr>
          <p:grpSpPr>
            <a:xfrm>
              <a:off x="4510087" y="5076634"/>
              <a:ext cx="129738" cy="78917"/>
              <a:chOff x="8536069" y="7620554"/>
              <a:chExt cx="131444" cy="131444"/>
            </a:xfrm>
          </p:grpSpPr>
          <p:pic>
            <p:nvPicPr>
              <p:cNvPr id="65" name="Object 34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 rot="5400000">
                <a:off x="8536069" y="7620554"/>
                <a:ext cx="131444" cy="131444"/>
              </a:xfrm>
              <a:prstGeom prst="rect">
                <a:avLst/>
              </a:prstGeom>
            </p:spPr>
          </p:pic>
        </p:grpSp>
        <p:sp>
          <p:nvSpPr>
            <p:cNvPr id="64" name="TextBox 63"/>
            <p:cNvSpPr txBox="1"/>
            <p:nvPr/>
          </p:nvSpPr>
          <p:spPr>
            <a:xfrm>
              <a:off x="3352155" y="5242214"/>
              <a:ext cx="234034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4. </a:t>
              </a:r>
              <a:r>
                <a:rPr lang="ko-KR" altLang="en-US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해당 학과 졸업자의    </a:t>
              </a:r>
              <a:endPara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algn="ctr">
                <a:defRPr/>
              </a:pPr>
              <a:r>
                <a:rPr lang="ko-KR" altLang="en-US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취업 동향을 통한 </a:t>
              </a:r>
              <a:endPara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algn="ctr">
                <a:defRPr/>
              </a:pPr>
              <a:r>
                <a:rPr lang="ko-KR" altLang="en-US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기업 추천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842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990601"/>
            <a:ext cx="12192000" cy="172064"/>
          </a:xfrm>
          <a:prstGeom prst="rect">
            <a:avLst/>
          </a:prstGeom>
          <a:solidFill>
            <a:srgbClr val="697D95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902" y="294660"/>
            <a:ext cx="221727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AI </a:t>
            </a:r>
            <a:r>
              <a:rPr lang="ko-KR" altLang="en-US" sz="3200" dirty="0" err="1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기능소개</a:t>
            </a:r>
            <a:endParaRPr lang="ko-KR" altLang="en-US" sz="32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7206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5" name="갈매기형 수장 54"/>
          <p:cNvSpPr/>
          <p:nvPr/>
        </p:nvSpPr>
        <p:spPr>
          <a:xfrm>
            <a:off x="2545565" y="305128"/>
            <a:ext cx="280224" cy="552408"/>
          </a:xfrm>
          <a:prstGeom prst="chevron">
            <a:avLst>
              <a:gd name="adj" fmla="val 50000"/>
            </a:avLst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6" name="갈매기형 수장 55"/>
          <p:cNvSpPr/>
          <p:nvPr/>
        </p:nvSpPr>
        <p:spPr>
          <a:xfrm>
            <a:off x="2825789" y="305128"/>
            <a:ext cx="280224" cy="552408"/>
          </a:xfrm>
          <a:prstGeom prst="chevron">
            <a:avLst>
              <a:gd name="adj" fmla="val 50000"/>
            </a:avLst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0" name="갈매기형 수장 29"/>
          <p:cNvSpPr/>
          <p:nvPr/>
        </p:nvSpPr>
        <p:spPr>
          <a:xfrm>
            <a:off x="3106013" y="293429"/>
            <a:ext cx="280224" cy="552408"/>
          </a:xfrm>
          <a:prstGeom prst="chevron">
            <a:avLst>
              <a:gd name="adj" fmla="val 50000"/>
            </a:avLst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1" name="갈매기형 수장 30"/>
          <p:cNvSpPr/>
          <p:nvPr/>
        </p:nvSpPr>
        <p:spPr>
          <a:xfrm>
            <a:off x="3386237" y="293429"/>
            <a:ext cx="280224" cy="552408"/>
          </a:xfrm>
          <a:prstGeom prst="chevron">
            <a:avLst>
              <a:gd name="adj" fmla="val 50000"/>
            </a:avLst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3666461" y="293429"/>
            <a:ext cx="280224" cy="552408"/>
          </a:xfrm>
          <a:prstGeom prst="chevron">
            <a:avLst>
              <a:gd name="adj" fmla="val 50000"/>
            </a:avLst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pic>
        <p:nvPicPr>
          <p:cNvPr id="70" name="Object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97512" y="1170117"/>
            <a:ext cx="2872477" cy="1149334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505877" y="1840477"/>
            <a:ext cx="2880360" cy="4177197"/>
            <a:chOff x="360045" y="1764220"/>
            <a:chExt cx="2880360" cy="4177197"/>
          </a:xfrm>
        </p:grpSpPr>
        <p:grpSp>
          <p:nvGrpSpPr>
            <p:cNvPr id="76" name="그룹 1006"/>
            <p:cNvGrpSpPr/>
            <p:nvPr/>
          </p:nvGrpSpPr>
          <p:grpSpPr>
            <a:xfrm>
              <a:off x="1723110" y="4681396"/>
              <a:ext cx="144643" cy="419339"/>
              <a:chOff x="8528518" y="7034828"/>
              <a:chExt cx="146545" cy="698446"/>
            </a:xfrm>
          </p:grpSpPr>
          <p:pic>
            <p:nvPicPr>
              <p:cNvPr id="77" name="Object 25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 rot="5400000">
                <a:off x="8252568" y="7310779"/>
                <a:ext cx="698446" cy="146545"/>
              </a:xfrm>
              <a:prstGeom prst="rect">
                <a:avLst/>
              </a:prstGeom>
            </p:spPr>
          </p:pic>
        </p:grpSp>
        <p:grpSp>
          <p:nvGrpSpPr>
            <p:cNvPr id="82" name="그룹 1009"/>
            <p:cNvGrpSpPr/>
            <p:nvPr/>
          </p:nvGrpSpPr>
          <p:grpSpPr>
            <a:xfrm>
              <a:off x="1730562" y="5085198"/>
              <a:ext cx="129738" cy="78917"/>
              <a:chOff x="8536069" y="7620554"/>
              <a:chExt cx="131444" cy="131444"/>
            </a:xfrm>
          </p:grpSpPr>
          <p:pic>
            <p:nvPicPr>
              <p:cNvPr id="83" name="Object 34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 rot="5400000">
                <a:off x="8536069" y="7620554"/>
                <a:ext cx="131444" cy="131444"/>
              </a:xfrm>
              <a:prstGeom prst="rect">
                <a:avLst/>
              </a:prstGeom>
            </p:spPr>
          </p:pic>
        </p:grpSp>
        <p:pic>
          <p:nvPicPr>
            <p:cNvPr id="89" name="Object 10"/>
            <p:cNvPicPr>
              <a:picLocks noChangeAspect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 rot="21600000">
              <a:off x="360045" y="1764220"/>
              <a:ext cx="2880360" cy="2893254"/>
            </a:xfrm>
            <a:prstGeom prst="ellipse">
              <a:avLst/>
            </a:prstGeom>
            <a:ln>
              <a:solidFill>
                <a:srgbClr val="69D8AD"/>
              </a:solidFill>
            </a:ln>
            <a:effectLst>
              <a:outerShdw blurRad="76200" dist="76200" algn="ctr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36" name="TextBox 135"/>
            <p:cNvSpPr txBox="1"/>
            <p:nvPr/>
          </p:nvSpPr>
          <p:spPr>
            <a:xfrm>
              <a:off x="796955" y="5574251"/>
              <a:ext cx="1941989" cy="3671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593957" y="5259028"/>
              <a:ext cx="247614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5. </a:t>
              </a:r>
              <a:r>
                <a:rPr lang="ko-KR" altLang="en-US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인재 스크랩 데이터를 통한 인재 추천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3215935" y="1840477"/>
            <a:ext cx="2880360" cy="4141139"/>
            <a:chOff x="8461058" y="1764220"/>
            <a:chExt cx="2880360" cy="4141139"/>
          </a:xfrm>
        </p:grpSpPr>
        <p:pic>
          <p:nvPicPr>
            <p:cNvPr id="42" name="Object 13"/>
            <p:cNvPicPr>
              <a:picLocks noChangeAspect="1"/>
            </p:cNvPicPr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8461058" y="1764220"/>
              <a:ext cx="2880360" cy="2871101"/>
            </a:xfrm>
            <a:prstGeom prst="ellipse">
              <a:avLst/>
            </a:prstGeom>
            <a:ln>
              <a:solidFill>
                <a:srgbClr val="69D8AD"/>
              </a:solidFill>
            </a:ln>
            <a:effectLst>
              <a:outerShdw blurRad="76200" dist="76200" algn="ctr" rotWithShape="0">
                <a:srgbClr val="000000">
                  <a:alpha val="50000"/>
                </a:srgbClr>
              </a:outerShdw>
            </a:effectLst>
            <a:scene3d>
              <a:camera prst="orthographicFront"/>
              <a:lightRig rig="threePt" dir="t"/>
            </a:scene3d>
            <a:sp3d/>
          </p:spPr>
        </p:pic>
        <p:grpSp>
          <p:nvGrpSpPr>
            <p:cNvPr id="43" name="그룹 1006"/>
            <p:cNvGrpSpPr/>
            <p:nvPr/>
          </p:nvGrpSpPr>
          <p:grpSpPr>
            <a:xfrm>
              <a:off x="9901238" y="4678733"/>
              <a:ext cx="144643" cy="419339"/>
              <a:chOff x="8528518" y="7034828"/>
              <a:chExt cx="146545" cy="698446"/>
            </a:xfrm>
          </p:grpSpPr>
          <p:pic>
            <p:nvPicPr>
              <p:cNvPr id="47" name="Object 25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 rot="5400000">
                <a:off x="8252568" y="7310779"/>
                <a:ext cx="698446" cy="146545"/>
              </a:xfrm>
              <a:prstGeom prst="rect">
                <a:avLst/>
              </a:prstGeom>
            </p:spPr>
          </p:pic>
        </p:grpSp>
        <p:grpSp>
          <p:nvGrpSpPr>
            <p:cNvPr id="44" name="그룹 1009"/>
            <p:cNvGrpSpPr/>
            <p:nvPr/>
          </p:nvGrpSpPr>
          <p:grpSpPr>
            <a:xfrm>
              <a:off x="9910763" y="5076634"/>
              <a:ext cx="129738" cy="78917"/>
              <a:chOff x="8536069" y="7620554"/>
              <a:chExt cx="131444" cy="131444"/>
            </a:xfrm>
          </p:grpSpPr>
          <p:pic>
            <p:nvPicPr>
              <p:cNvPr id="46" name="Object 34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 rot="5400000">
                <a:off x="8536069" y="7620554"/>
                <a:ext cx="131444" cy="131444"/>
              </a:xfrm>
              <a:prstGeom prst="rect">
                <a:avLst/>
              </a:prstGeom>
            </p:spPr>
          </p:pic>
        </p:grpSp>
        <p:sp>
          <p:nvSpPr>
            <p:cNvPr id="45" name="TextBox 44"/>
            <p:cNvSpPr txBox="1"/>
            <p:nvPr/>
          </p:nvSpPr>
          <p:spPr>
            <a:xfrm>
              <a:off x="8673279" y="5259028"/>
              <a:ext cx="250708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6. </a:t>
              </a:r>
              <a:r>
                <a:rPr lang="ko-KR" altLang="en-US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경력과 직무 데이터를 통한 연봉 추천</a:t>
              </a: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5935240" y="1821768"/>
            <a:ext cx="2889608" cy="3880301"/>
            <a:chOff x="276533" y="1981202"/>
            <a:chExt cx="2889608" cy="3880301"/>
          </a:xfrm>
        </p:grpSpPr>
        <p:pic>
          <p:nvPicPr>
            <p:cNvPr id="64" name="Object 13"/>
            <p:cNvPicPr>
              <a:picLocks noChangeAspect="1"/>
            </p:cNvPicPr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276533" y="1981202"/>
              <a:ext cx="2889608" cy="2878039"/>
            </a:xfrm>
            <a:prstGeom prst="ellipse">
              <a:avLst/>
            </a:prstGeom>
            <a:ln>
              <a:solidFill>
                <a:srgbClr val="69D8AD"/>
              </a:solidFill>
            </a:ln>
            <a:effectLst>
              <a:outerShdw blurRad="76200" dist="76200" algn="ctr" rotWithShape="0">
                <a:srgbClr val="000000">
                  <a:alpha val="50000"/>
                </a:srgbClr>
              </a:outerShdw>
            </a:effectLst>
            <a:scene3d>
              <a:camera prst="orthographicFront"/>
              <a:lightRig rig="threePt" dir="t"/>
            </a:scene3d>
            <a:sp3d/>
          </p:spPr>
        </p:pic>
        <p:grpSp>
          <p:nvGrpSpPr>
            <p:cNvPr id="65" name="그룹 1006"/>
            <p:cNvGrpSpPr/>
            <p:nvPr/>
          </p:nvGrpSpPr>
          <p:grpSpPr>
            <a:xfrm>
              <a:off x="1707466" y="4873322"/>
              <a:ext cx="144643" cy="419339"/>
              <a:chOff x="8528518" y="7149467"/>
              <a:chExt cx="146545" cy="698446"/>
            </a:xfrm>
          </p:grpSpPr>
          <p:pic>
            <p:nvPicPr>
              <p:cNvPr id="69" name="Object 25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 rot="5400000">
                <a:off x="8252568" y="7425417"/>
                <a:ext cx="698446" cy="146545"/>
              </a:xfrm>
              <a:prstGeom prst="rect">
                <a:avLst/>
              </a:prstGeom>
            </p:spPr>
          </p:pic>
        </p:grpSp>
        <p:grpSp>
          <p:nvGrpSpPr>
            <p:cNvPr id="66" name="그룹 1009"/>
            <p:cNvGrpSpPr/>
            <p:nvPr/>
          </p:nvGrpSpPr>
          <p:grpSpPr>
            <a:xfrm>
              <a:off x="1716991" y="5202392"/>
              <a:ext cx="129738" cy="78917"/>
              <a:chOff x="8536069" y="7620554"/>
              <a:chExt cx="131444" cy="131444"/>
            </a:xfrm>
          </p:grpSpPr>
          <p:pic>
            <p:nvPicPr>
              <p:cNvPr id="68" name="Object 34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 rot="5400000">
                <a:off x="8536069" y="7620554"/>
                <a:ext cx="131444" cy="131444"/>
              </a:xfrm>
              <a:prstGeom prst="rect">
                <a:avLst/>
              </a:prstGeom>
            </p:spPr>
          </p:pic>
        </p:grpSp>
        <p:sp>
          <p:nvSpPr>
            <p:cNvPr id="67" name="TextBox 66"/>
            <p:cNvSpPr txBox="1"/>
            <p:nvPr/>
          </p:nvSpPr>
          <p:spPr>
            <a:xfrm>
              <a:off x="624877" y="5492171"/>
              <a:ext cx="233879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7. </a:t>
              </a:r>
              <a:r>
                <a:rPr lang="ko-KR" altLang="en-US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증명사진 의상 변환</a:t>
              </a: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8661710" y="1840477"/>
            <a:ext cx="3019486" cy="3881864"/>
            <a:chOff x="5760720" y="1764219"/>
            <a:chExt cx="3019486" cy="3881864"/>
          </a:xfrm>
        </p:grpSpPr>
        <p:pic>
          <p:nvPicPr>
            <p:cNvPr id="72" name="Object 16"/>
            <p:cNvPicPr>
              <a:picLocks noChangeAspect="1"/>
            </p:cNvPicPr>
            <p:nvPr/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5760720" y="1764219"/>
              <a:ext cx="3019486" cy="2939325"/>
            </a:xfrm>
            <a:prstGeom prst="ellipse">
              <a:avLst/>
            </a:prstGeom>
            <a:ln>
              <a:solidFill>
                <a:srgbClr val="69D8AD"/>
              </a:solidFill>
            </a:ln>
            <a:effectLst>
              <a:outerShdw blurRad="76200" dist="76200" algn="ctr" rotWithShape="0">
                <a:srgbClr val="000000">
                  <a:alpha val="50000"/>
                </a:srgbClr>
              </a:outerShdw>
            </a:effectLst>
          </p:spPr>
        </p:pic>
        <p:grpSp>
          <p:nvGrpSpPr>
            <p:cNvPr id="73" name="그룹 1006"/>
            <p:cNvGrpSpPr/>
            <p:nvPr/>
          </p:nvGrpSpPr>
          <p:grpSpPr>
            <a:xfrm>
              <a:off x="7209836" y="4696754"/>
              <a:ext cx="144643" cy="419339"/>
              <a:chOff x="8528518" y="7034828"/>
              <a:chExt cx="146545" cy="698446"/>
            </a:xfrm>
          </p:grpSpPr>
          <p:pic>
            <p:nvPicPr>
              <p:cNvPr id="80" name="Object 25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 rot="5400000">
                <a:off x="8252568" y="7310779"/>
                <a:ext cx="698446" cy="146545"/>
              </a:xfrm>
              <a:prstGeom prst="rect">
                <a:avLst/>
              </a:prstGeom>
            </p:spPr>
          </p:pic>
        </p:grpSp>
        <p:grpSp>
          <p:nvGrpSpPr>
            <p:cNvPr id="74" name="그룹 1009"/>
            <p:cNvGrpSpPr/>
            <p:nvPr/>
          </p:nvGrpSpPr>
          <p:grpSpPr>
            <a:xfrm>
              <a:off x="7205120" y="5098610"/>
              <a:ext cx="129738" cy="78917"/>
              <a:chOff x="8536069" y="7620554"/>
              <a:chExt cx="131444" cy="131444"/>
            </a:xfrm>
          </p:grpSpPr>
          <p:pic>
            <p:nvPicPr>
              <p:cNvPr id="79" name="Object 34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 rot="5400000">
                <a:off x="8536069" y="7620554"/>
                <a:ext cx="131444" cy="131444"/>
              </a:xfrm>
              <a:prstGeom prst="rect">
                <a:avLst/>
              </a:prstGeom>
            </p:spPr>
          </p:pic>
        </p:grpSp>
        <p:sp>
          <p:nvSpPr>
            <p:cNvPr id="75" name="TextBox 74"/>
            <p:cNvSpPr txBox="1"/>
            <p:nvPr/>
          </p:nvSpPr>
          <p:spPr>
            <a:xfrm>
              <a:off x="6197537" y="5250586"/>
              <a:ext cx="2358131" cy="3672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180162" y="5276751"/>
              <a:ext cx="21964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8. </a:t>
              </a:r>
              <a:r>
                <a:rPr lang="ko-KR" altLang="en-US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증명사진 메이크업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871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990601"/>
            <a:ext cx="12192000" cy="172064"/>
          </a:xfrm>
          <a:prstGeom prst="rect">
            <a:avLst/>
          </a:prstGeom>
          <a:solidFill>
            <a:srgbClr val="697D95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7206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5" name="갈매기형 수장 54"/>
          <p:cNvSpPr/>
          <p:nvPr/>
        </p:nvSpPr>
        <p:spPr>
          <a:xfrm>
            <a:off x="2545565" y="305128"/>
            <a:ext cx="280224" cy="552408"/>
          </a:xfrm>
          <a:prstGeom prst="chevron">
            <a:avLst>
              <a:gd name="adj" fmla="val 50000"/>
            </a:avLst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6" name="갈매기형 수장 55"/>
          <p:cNvSpPr/>
          <p:nvPr/>
        </p:nvSpPr>
        <p:spPr>
          <a:xfrm>
            <a:off x="2825789" y="305128"/>
            <a:ext cx="280224" cy="552408"/>
          </a:xfrm>
          <a:prstGeom prst="chevron">
            <a:avLst>
              <a:gd name="adj" fmla="val 50000"/>
            </a:avLst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0" name="갈매기형 수장 29"/>
          <p:cNvSpPr/>
          <p:nvPr/>
        </p:nvSpPr>
        <p:spPr>
          <a:xfrm>
            <a:off x="3106013" y="293429"/>
            <a:ext cx="280224" cy="552408"/>
          </a:xfrm>
          <a:prstGeom prst="chevron">
            <a:avLst>
              <a:gd name="adj" fmla="val 50000"/>
            </a:avLst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1" name="갈매기형 수장 30"/>
          <p:cNvSpPr/>
          <p:nvPr/>
        </p:nvSpPr>
        <p:spPr>
          <a:xfrm>
            <a:off x="3386237" y="293429"/>
            <a:ext cx="280224" cy="552408"/>
          </a:xfrm>
          <a:prstGeom prst="chevron">
            <a:avLst>
              <a:gd name="adj" fmla="val 50000"/>
            </a:avLst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3666461" y="293429"/>
            <a:ext cx="280224" cy="552408"/>
          </a:xfrm>
          <a:prstGeom prst="chevron">
            <a:avLst>
              <a:gd name="adj" fmla="val 50000"/>
            </a:avLst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pic>
        <p:nvPicPr>
          <p:cNvPr id="70" name="Object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97512" y="1170117"/>
            <a:ext cx="2872477" cy="1149334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67902" y="294660"/>
            <a:ext cx="221727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AI </a:t>
            </a:r>
            <a:r>
              <a:rPr lang="ko-KR" altLang="en-US" sz="3200" dirty="0" err="1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기능소개</a:t>
            </a:r>
            <a:endParaRPr lang="ko-KR" altLang="en-US" sz="32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648150" y="1804208"/>
            <a:ext cx="2933046" cy="4141299"/>
            <a:chOff x="3060382" y="1764220"/>
            <a:chExt cx="2933046" cy="4141299"/>
          </a:xfrm>
        </p:grpSpPr>
        <p:pic>
          <p:nvPicPr>
            <p:cNvPr id="44" name="Object 10"/>
            <p:cNvPicPr>
              <a:picLocks noChangeAspect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 rot="21600000">
              <a:off x="3060382" y="1764220"/>
              <a:ext cx="2933046" cy="2933046"/>
            </a:xfrm>
            <a:prstGeom prst="ellipse">
              <a:avLst/>
            </a:prstGeom>
            <a:solidFill>
              <a:srgbClr val="697D95"/>
            </a:solidFill>
            <a:ln>
              <a:solidFill>
                <a:schemeClr val="accent4"/>
              </a:solidFill>
            </a:ln>
            <a:effectLst>
              <a:outerShdw blurRad="76200" dist="76200" algn="ctr" rotWithShape="0">
                <a:srgbClr val="000000">
                  <a:alpha val="50000"/>
                </a:srgbClr>
              </a:outerShdw>
            </a:effectLst>
          </p:spPr>
        </p:pic>
        <p:grpSp>
          <p:nvGrpSpPr>
            <p:cNvPr id="45" name="그룹 1006"/>
            <p:cNvGrpSpPr/>
            <p:nvPr/>
          </p:nvGrpSpPr>
          <p:grpSpPr>
            <a:xfrm>
              <a:off x="4502634" y="4679271"/>
              <a:ext cx="144643" cy="419339"/>
              <a:chOff x="8528518" y="7034828"/>
              <a:chExt cx="146545" cy="698446"/>
            </a:xfrm>
          </p:grpSpPr>
          <p:pic>
            <p:nvPicPr>
              <p:cNvPr id="49" name="Object 25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 rot="5400000">
                <a:off x="8252568" y="7310779"/>
                <a:ext cx="698446" cy="146545"/>
              </a:xfrm>
              <a:prstGeom prst="rect">
                <a:avLst/>
              </a:prstGeom>
            </p:spPr>
          </p:pic>
        </p:grpSp>
        <p:grpSp>
          <p:nvGrpSpPr>
            <p:cNvPr id="46" name="그룹 1009"/>
            <p:cNvGrpSpPr/>
            <p:nvPr/>
          </p:nvGrpSpPr>
          <p:grpSpPr>
            <a:xfrm>
              <a:off x="4510087" y="5076634"/>
              <a:ext cx="129738" cy="78917"/>
              <a:chOff x="8536069" y="7620554"/>
              <a:chExt cx="131444" cy="131444"/>
            </a:xfrm>
          </p:grpSpPr>
          <p:pic>
            <p:nvPicPr>
              <p:cNvPr id="48" name="Object 34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 rot="5400000">
                <a:off x="8536069" y="7620554"/>
                <a:ext cx="131444" cy="131444"/>
              </a:xfrm>
              <a:prstGeom prst="rect">
                <a:avLst/>
              </a:prstGeom>
            </p:spPr>
          </p:pic>
        </p:grpSp>
        <p:sp>
          <p:nvSpPr>
            <p:cNvPr id="47" name="TextBox 46"/>
            <p:cNvSpPr txBox="1"/>
            <p:nvPr/>
          </p:nvSpPr>
          <p:spPr>
            <a:xfrm>
              <a:off x="3583776" y="5259188"/>
              <a:ext cx="210232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</a:t>
              </a:r>
              <a:r>
                <a:rPr lang="en-US" altLang="ko-KR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9. </a:t>
              </a:r>
              <a:r>
                <a:rPr lang="ko-KR" altLang="en-US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텍스트 데이터로 명함 만들기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417997" y="1804208"/>
            <a:ext cx="2880360" cy="3894974"/>
            <a:chOff x="5760720" y="1764220"/>
            <a:chExt cx="2880360" cy="3894974"/>
          </a:xfrm>
        </p:grpSpPr>
        <p:pic>
          <p:nvPicPr>
            <p:cNvPr id="93" name="Object 16"/>
            <p:cNvPicPr>
              <a:picLocks noChangeAspect="1"/>
            </p:cNvPicPr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5760720" y="1764220"/>
              <a:ext cx="2880360" cy="2891551"/>
            </a:xfrm>
            <a:prstGeom prst="ellipse">
              <a:avLst/>
            </a:prstGeom>
            <a:ln>
              <a:solidFill>
                <a:srgbClr val="69D8AD"/>
              </a:solidFill>
            </a:ln>
            <a:effectLst>
              <a:outerShdw blurRad="76200" dist="76200" algn="ctr" rotWithShape="0">
                <a:srgbClr val="000000">
                  <a:alpha val="50000"/>
                </a:srgbClr>
              </a:outerShdw>
            </a:effectLst>
          </p:spPr>
        </p:pic>
        <p:grpSp>
          <p:nvGrpSpPr>
            <p:cNvPr id="124" name="그룹 1006"/>
            <p:cNvGrpSpPr/>
            <p:nvPr/>
          </p:nvGrpSpPr>
          <p:grpSpPr>
            <a:xfrm>
              <a:off x="7132723" y="4676845"/>
              <a:ext cx="144643" cy="419339"/>
              <a:chOff x="8528518" y="7034828"/>
              <a:chExt cx="146545" cy="698446"/>
            </a:xfrm>
          </p:grpSpPr>
          <p:pic>
            <p:nvPicPr>
              <p:cNvPr id="125" name="Object 25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 rot="5400000">
                <a:off x="8252568" y="7310779"/>
                <a:ext cx="698446" cy="146545"/>
              </a:xfrm>
              <a:prstGeom prst="rect">
                <a:avLst/>
              </a:prstGeom>
            </p:spPr>
          </p:pic>
        </p:grpSp>
        <p:grpSp>
          <p:nvGrpSpPr>
            <p:cNvPr id="126" name="그룹 1009"/>
            <p:cNvGrpSpPr/>
            <p:nvPr/>
          </p:nvGrpSpPr>
          <p:grpSpPr>
            <a:xfrm>
              <a:off x="7143485" y="5076634"/>
              <a:ext cx="129738" cy="78917"/>
              <a:chOff x="8536069" y="7620554"/>
              <a:chExt cx="131444" cy="131444"/>
            </a:xfrm>
          </p:grpSpPr>
          <p:pic>
            <p:nvPicPr>
              <p:cNvPr id="127" name="Object 34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 rot="5400000">
                <a:off x="8536069" y="7620554"/>
                <a:ext cx="131444" cy="131444"/>
              </a:xfrm>
              <a:prstGeom prst="rect">
                <a:avLst/>
              </a:prstGeom>
            </p:spPr>
          </p:pic>
        </p:grpSp>
        <p:sp>
          <p:nvSpPr>
            <p:cNvPr id="137" name="TextBox 136"/>
            <p:cNvSpPr txBox="1"/>
            <p:nvPr/>
          </p:nvSpPr>
          <p:spPr>
            <a:xfrm>
              <a:off x="6197537" y="5250586"/>
              <a:ext cx="2358131" cy="3672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6132455" y="5289862"/>
              <a:ext cx="215179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10. </a:t>
              </a:r>
              <a:r>
                <a:rPr lang="ko-KR" altLang="en-US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얼굴인식 로그인</a:t>
              </a: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6033678" y="1804208"/>
            <a:ext cx="2880360" cy="3888171"/>
            <a:chOff x="3060382" y="1764220"/>
            <a:chExt cx="2880360" cy="3888171"/>
          </a:xfrm>
        </p:grpSpPr>
        <p:pic>
          <p:nvPicPr>
            <p:cNvPr id="78" name="Object 10"/>
            <p:cNvPicPr>
              <a:picLocks noChangeAspect="1"/>
            </p:cNvPicPr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 rot="21600000">
              <a:off x="3060382" y="1764220"/>
              <a:ext cx="2880360" cy="2895671"/>
            </a:xfrm>
            <a:prstGeom prst="ellipse">
              <a:avLst/>
            </a:prstGeom>
            <a:solidFill>
              <a:srgbClr val="697D95"/>
            </a:solidFill>
            <a:ln>
              <a:solidFill>
                <a:schemeClr val="accent4"/>
              </a:solidFill>
            </a:ln>
            <a:effectLst>
              <a:outerShdw blurRad="76200" dist="76200" algn="ctr" rotWithShape="0">
                <a:srgbClr val="000000">
                  <a:alpha val="50000"/>
                </a:srgbClr>
              </a:outerShdw>
            </a:effectLst>
          </p:spPr>
        </p:pic>
        <p:grpSp>
          <p:nvGrpSpPr>
            <p:cNvPr id="79" name="그룹 1006"/>
            <p:cNvGrpSpPr/>
            <p:nvPr/>
          </p:nvGrpSpPr>
          <p:grpSpPr>
            <a:xfrm>
              <a:off x="4500562" y="4678733"/>
              <a:ext cx="144643" cy="419339"/>
              <a:chOff x="8528518" y="7034828"/>
              <a:chExt cx="146545" cy="698446"/>
            </a:xfrm>
          </p:grpSpPr>
          <p:pic>
            <p:nvPicPr>
              <p:cNvPr id="85" name="Object 25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 rot="5400000">
                <a:off x="8252568" y="7310779"/>
                <a:ext cx="698446" cy="146545"/>
              </a:xfrm>
              <a:prstGeom prst="rect">
                <a:avLst/>
              </a:prstGeom>
            </p:spPr>
          </p:pic>
        </p:grpSp>
        <p:grpSp>
          <p:nvGrpSpPr>
            <p:cNvPr id="80" name="그룹 1009"/>
            <p:cNvGrpSpPr/>
            <p:nvPr/>
          </p:nvGrpSpPr>
          <p:grpSpPr>
            <a:xfrm>
              <a:off x="4510087" y="5076634"/>
              <a:ext cx="129738" cy="78917"/>
              <a:chOff x="8536069" y="7620554"/>
              <a:chExt cx="131444" cy="131444"/>
            </a:xfrm>
          </p:grpSpPr>
          <p:pic>
            <p:nvPicPr>
              <p:cNvPr id="84" name="Object 34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 rot="5400000">
                <a:off x="8536069" y="7620554"/>
                <a:ext cx="131444" cy="131444"/>
              </a:xfrm>
              <a:prstGeom prst="rect">
                <a:avLst/>
              </a:prstGeom>
            </p:spPr>
          </p:pic>
        </p:grpSp>
        <p:sp>
          <p:nvSpPr>
            <p:cNvPr id="81" name="TextBox 80"/>
            <p:cNvSpPr txBox="1"/>
            <p:nvPr/>
          </p:nvSpPr>
          <p:spPr>
            <a:xfrm>
              <a:off x="3422000" y="5283059"/>
              <a:ext cx="230176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11. </a:t>
              </a:r>
              <a:r>
                <a:rPr lang="ko-KR" altLang="en-US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음성인식 로그아웃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8653248" y="1804208"/>
            <a:ext cx="2857426" cy="4323456"/>
            <a:chOff x="360045" y="1764220"/>
            <a:chExt cx="2857426" cy="4323456"/>
          </a:xfrm>
        </p:grpSpPr>
        <p:grpSp>
          <p:nvGrpSpPr>
            <p:cNvPr id="51" name="그룹 1006"/>
            <p:cNvGrpSpPr/>
            <p:nvPr/>
          </p:nvGrpSpPr>
          <p:grpSpPr>
            <a:xfrm>
              <a:off x="1716435" y="4672401"/>
              <a:ext cx="144643" cy="419339"/>
              <a:chOff x="8528518" y="7034828"/>
              <a:chExt cx="146545" cy="698446"/>
            </a:xfrm>
          </p:grpSpPr>
          <p:pic>
            <p:nvPicPr>
              <p:cNvPr id="59" name="Object 25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 rot="5400000">
                <a:off x="8252568" y="7310779"/>
                <a:ext cx="698446" cy="146545"/>
              </a:xfrm>
              <a:prstGeom prst="rect">
                <a:avLst/>
              </a:prstGeom>
            </p:spPr>
          </p:pic>
        </p:grpSp>
        <p:grpSp>
          <p:nvGrpSpPr>
            <p:cNvPr id="52" name="그룹 1009"/>
            <p:cNvGrpSpPr/>
            <p:nvPr/>
          </p:nvGrpSpPr>
          <p:grpSpPr>
            <a:xfrm>
              <a:off x="1723887" y="5085314"/>
              <a:ext cx="129738" cy="78917"/>
              <a:chOff x="8536069" y="7620554"/>
              <a:chExt cx="131444" cy="131444"/>
            </a:xfrm>
          </p:grpSpPr>
          <p:pic>
            <p:nvPicPr>
              <p:cNvPr id="58" name="Object 34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 rot="5400000">
                <a:off x="8536069" y="7620554"/>
                <a:ext cx="131444" cy="131444"/>
              </a:xfrm>
              <a:prstGeom prst="rect">
                <a:avLst/>
              </a:prstGeom>
            </p:spPr>
          </p:pic>
        </p:grpSp>
        <p:pic>
          <p:nvPicPr>
            <p:cNvPr id="53" name="Object 10"/>
            <p:cNvPicPr>
              <a:picLocks noChangeAspect="1"/>
            </p:cNvPicPr>
            <p:nvPr/>
          </p:nvPicPr>
          <p:blipFill rotWithShape="1">
            <a:blip r:embed="rId8"/>
            <a:srcRect/>
            <a:stretch>
              <a:fillRect/>
            </a:stretch>
          </p:blipFill>
          <p:spPr>
            <a:xfrm rot="21600000">
              <a:off x="360045" y="1764220"/>
              <a:ext cx="2857426" cy="2880360"/>
            </a:xfrm>
            <a:prstGeom prst="ellipse">
              <a:avLst/>
            </a:prstGeom>
            <a:ln>
              <a:solidFill>
                <a:srgbClr val="69D8AD"/>
              </a:solidFill>
            </a:ln>
            <a:effectLst>
              <a:outerShdw blurRad="76200" dist="76200" algn="ctr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54" name="TextBox 53"/>
            <p:cNvSpPr txBox="1"/>
            <p:nvPr/>
          </p:nvSpPr>
          <p:spPr>
            <a:xfrm>
              <a:off x="663809" y="5310880"/>
              <a:ext cx="1996716" cy="776796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25804" y="5272816"/>
              <a:ext cx="252590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12. </a:t>
              </a:r>
              <a:r>
                <a:rPr lang="ko-KR" altLang="en-US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사업자등록증 파일을 </a:t>
              </a:r>
              <a:endPara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algn="ctr">
                <a:defRPr/>
              </a:pPr>
              <a:r>
                <a:rPr lang="ko-KR" altLang="en-US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텍스트로 변환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585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1964</TotalTime>
  <Words>937</Words>
  <Application>Microsoft Office PowerPoint</Application>
  <PresentationFormat>와이드스크린</PresentationFormat>
  <Paragraphs>509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1" baseType="lpstr">
      <vt:lpstr>맑은 고딕</vt:lpstr>
      <vt:lpstr>Arial</vt:lpstr>
      <vt:lpstr>210 맨발의청춘 L</vt:lpstr>
      <vt:lpstr>210 맨발의청춘 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PC-11</dc:creator>
  <cp:lastModifiedBy>420</cp:lastModifiedBy>
  <cp:revision>201</cp:revision>
  <dcterms:created xsi:type="dcterms:W3CDTF">2022-09-27T03:26:03Z</dcterms:created>
  <dcterms:modified xsi:type="dcterms:W3CDTF">2022-10-08T00:14:13Z</dcterms:modified>
</cp:coreProperties>
</file>